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7" r:id="rId2"/>
    <p:sldId id="256" r:id="rId3"/>
    <p:sldId id="261"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1" r:id="rId75"/>
    <p:sldId id="332" r:id="rId76"/>
    <p:sldId id="333" r:id="rId77"/>
    <p:sldId id="334" r:id="rId78"/>
    <p:sldId id="335" r:id="rId79"/>
    <p:sldId id="336" r:id="rId80"/>
    <p:sldId id="337" r:id="rId81"/>
    <p:sldId id="338" r:id="rId82"/>
    <p:sldId id="339" r:id="rId83"/>
    <p:sldId id="340" r:id="rId84"/>
    <p:sldId id="342" r:id="rId85"/>
    <p:sldId id="343" r:id="rId86"/>
    <p:sldId id="344" r:id="rId87"/>
    <p:sldId id="345" r:id="rId88"/>
    <p:sldId id="347" r:id="rId89"/>
    <p:sldId id="348" r:id="rId90"/>
    <p:sldId id="349" r:id="rId91"/>
    <p:sldId id="350" r:id="rId92"/>
    <p:sldId id="351" r:id="rId93"/>
    <p:sldId id="352" r:id="rId94"/>
    <p:sldId id="353" r:id="rId95"/>
    <p:sldId id="354" r:id="rId96"/>
    <p:sldId id="355" r:id="rId97"/>
    <p:sldId id="356" r:id="rId98"/>
    <p:sldId id="357" r:id="rId99"/>
    <p:sldId id="359" r:id="rId100"/>
    <p:sldId id="36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28" autoAdjust="0"/>
  </p:normalViewPr>
  <p:slideViewPr>
    <p:cSldViewPr>
      <p:cViewPr varScale="1">
        <p:scale>
          <a:sx n="76" d="100"/>
          <a:sy n="76" d="100"/>
        </p:scale>
        <p:origin x="1642" y="53"/>
      </p:cViewPr>
      <p:guideLst>
        <p:guide orient="horz" pos="2160"/>
        <p:guide pos="2880"/>
      </p:guideLst>
    </p:cSldViewPr>
  </p:slideViewPr>
  <p:notesTextViewPr>
    <p:cViewPr>
      <p:scale>
        <a:sx n="1" d="1"/>
        <a:sy n="1" d="1"/>
      </p:scale>
      <p:origin x="0" y="0"/>
    </p:cViewPr>
  </p:notesTextViewPr>
  <p:notesViewPr>
    <p:cSldViewPr>
      <p:cViewPr varScale="1">
        <p:scale>
          <a:sx n="86" d="100"/>
          <a:sy n="86" d="100"/>
        </p:scale>
        <p:origin x="-192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DCFB18-6C5A-4BE8-86C5-2241FC381372}" type="datetimeFigureOut">
              <a:rPr lang="en-GB" smtClean="0"/>
              <a:t>19/11/2020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415C0B-E7AA-4050-A9AD-9F34CD4F8B08}"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 opening HM</a:t>
            </a:r>
            <a:r>
              <a:rPr lang="en-US" baseline="0" dirty="0"/>
              <a:t> the User Profiles screen will appear. This changes what you can and cant use on the menus below. For FEA stuff always choose </a:t>
            </a:r>
            <a:r>
              <a:rPr lang="en-US" baseline="0" dirty="0" err="1"/>
              <a:t>Abaqus</a:t>
            </a:r>
            <a:r>
              <a:rPr lang="en-US" baseline="0" dirty="0"/>
              <a:t> Standard 3D.</a:t>
            </a:r>
          </a:p>
          <a:p>
            <a:r>
              <a:rPr lang="en-US" baseline="0" dirty="0"/>
              <a:t>To open a file click the Open folder (1), or to import from </a:t>
            </a:r>
            <a:r>
              <a:rPr lang="en-US" baseline="0" dirty="0" err="1"/>
              <a:t>Avizo</a:t>
            </a:r>
            <a:r>
              <a:rPr lang="en-US" baseline="0" dirty="0"/>
              <a:t> , click the green arrow (2)</a:t>
            </a:r>
          </a:p>
          <a:p>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check will take a while,</a:t>
            </a:r>
            <a:r>
              <a:rPr lang="en-US" baseline="0" dirty="0"/>
              <a:t> and often it will say Not Responding at the top. Just give it time (up to 10 minutes depending on the complexity of the model). If you click back on the </a:t>
            </a:r>
            <a:r>
              <a:rPr lang="en-US" baseline="0" dirty="0" err="1"/>
              <a:t>hypermesh</a:t>
            </a:r>
            <a:r>
              <a:rPr lang="en-US" baseline="0" dirty="0"/>
              <a:t> window during this time, it will probably go white as above. Just give it time.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10</a:t>
            </a:fld>
            <a:endParaRPr lang="en-GB"/>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 go to </a:t>
            </a:r>
            <a:r>
              <a:rPr lang="en-US" i="1" dirty="0"/>
              <a:t>assign</a:t>
            </a:r>
            <a:r>
              <a:rPr lang="en-US" i="1" baseline="0" dirty="0"/>
              <a:t>. </a:t>
            </a:r>
            <a:r>
              <a:rPr lang="en-US" i="0" baseline="0" dirty="0"/>
              <a:t>Shift + left click drag over all elements, then click </a:t>
            </a:r>
            <a:r>
              <a:rPr lang="en-US" i="1" baseline="0" dirty="0"/>
              <a:t>assign</a:t>
            </a:r>
            <a:r>
              <a:rPr lang="en-US" i="0" baseline="0" dirty="0"/>
              <a: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100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new</a:t>
            </a:r>
            <a:r>
              <a:rPr lang="en-US" baseline="0" dirty="0"/>
              <a:t> tab appears with your results listed. Click the </a:t>
            </a:r>
            <a:r>
              <a:rPr lang="en-US" i="1" baseline="0" dirty="0"/>
              <a:t>Intersections (1)  </a:t>
            </a:r>
            <a:r>
              <a:rPr lang="en-US" i="0" baseline="0" dirty="0"/>
              <a:t>to reveal the number of failed/intersected triangles.</a:t>
            </a:r>
            <a:endParaRPr lang="en-GB" i="0" dirty="0"/>
          </a:p>
        </p:txBody>
      </p:sp>
      <p:sp>
        <p:nvSpPr>
          <p:cNvPr id="4" name="Slide Number Placeholder 3"/>
          <p:cNvSpPr>
            <a:spLocks noGrp="1"/>
          </p:cNvSpPr>
          <p:nvPr>
            <p:ph type="sldNum" sz="quarter" idx="10"/>
          </p:nvPr>
        </p:nvSpPr>
        <p:spPr/>
        <p:txBody>
          <a:bodyPr/>
          <a:lstStyle/>
          <a:p>
            <a:fld id="{03415C0B-E7AA-4050-A9AD-9F34CD4F8B08}" type="slidenum">
              <a:rPr lang="en-GB" smtClean="0"/>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view</a:t>
            </a:r>
            <a:r>
              <a:rPr lang="en-US" baseline="0" dirty="0"/>
              <a:t> the failed elements click the two buttons near the top of the tab (arrows). Zoom in on the area highlighted in red (ctrl + mouse wheel)</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 are now viewing</a:t>
            </a:r>
            <a:r>
              <a:rPr lang="en-US" baseline="0" dirty="0"/>
              <a:t> some failed elements. It may not be obviously clear what the problem is so you need to view the surrounding triangles. Click </a:t>
            </a:r>
            <a:r>
              <a:rPr lang="en-US" i="1" baseline="0" dirty="0"/>
              <a:t>Unmask adjacent </a:t>
            </a:r>
            <a:r>
              <a:rPr lang="en-US" i="0" baseline="0" dirty="0"/>
              <a:t>(red arrow, or hover over the panels to see what they are).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13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should appear. It is still not obvious what the problem is…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14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Simplest way</a:t>
            </a:r>
            <a:r>
              <a:rPr lang="en-US" baseline="0" dirty="0"/>
              <a:t> to deal with these issues is to delete the problems and rebuild them. To do this, </a:t>
            </a:r>
            <a:r>
              <a:rPr lang="en-US" i="1" baseline="0" dirty="0"/>
              <a:t>Tool &gt; delete </a:t>
            </a:r>
            <a:r>
              <a:rPr lang="en-US" i="0" baseline="0" dirty="0"/>
              <a:t>(F2 – as before). Click on all of the light blue elements and press delete. 5 entities will delete, but 2 more remain… Problem? I think this might be it.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15</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Delete those last 2 elements too.</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16</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we need</a:t>
            </a:r>
            <a:r>
              <a:rPr lang="en-US" baseline="0" dirty="0"/>
              <a:t> to repair the holes. Go to </a:t>
            </a:r>
            <a:r>
              <a:rPr lang="en-US" i="1" baseline="0" dirty="0"/>
              <a:t>2D</a:t>
            </a:r>
            <a:r>
              <a:rPr lang="en-US" i="0" baseline="0" dirty="0"/>
              <a:t> &gt; </a:t>
            </a:r>
            <a:r>
              <a:rPr lang="en-US" i="1" baseline="0" dirty="0"/>
              <a:t>edit element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17</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panel (a</a:t>
            </a:r>
            <a:r>
              <a:rPr lang="en-US" baseline="0" dirty="0"/>
              <a:t> very useful one for editing elements, hence the name) appears. From here you are able to create, merge or split elements easily. To fix the current problem, make sure </a:t>
            </a:r>
            <a:r>
              <a:rPr lang="en-US" i="1" baseline="0" dirty="0"/>
              <a:t>create</a:t>
            </a:r>
            <a:r>
              <a:rPr lang="en-US" i="0" baseline="0" dirty="0"/>
              <a:t> and </a:t>
            </a:r>
            <a:r>
              <a:rPr lang="en-US" i="1" baseline="0" dirty="0" err="1"/>
              <a:t>tria</a:t>
            </a:r>
            <a:r>
              <a:rPr lang="en-US" i="0" baseline="0" dirty="0"/>
              <a:t> are selected. Click the corner nodes where you want your triangle to build (in above example just need to click the left node to build the triangle).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18</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Repeat</a:t>
            </a:r>
            <a:r>
              <a:rPr lang="en-US" baseline="0" dirty="0"/>
              <a:t> for the remaining triangles until your model appears something like this. If you mess up, right click to undo a build or on highlighted nodes to deselect them.</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19</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menu at bottom right (highlighted in red box) is the way to access all the different tools needed. Unless otherwise mentioned</a:t>
            </a:r>
            <a:r>
              <a:rPr lang="en-US" baseline="0" dirty="0"/>
              <a:t> the 2D, 3D, Analysis, Tool functions are all here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Scroll across the screen (right click drag), until you find this area of failed elements.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20</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a:t>
            </a:r>
            <a:r>
              <a:rPr lang="en-US" baseline="0" dirty="0"/>
              <a:t> the </a:t>
            </a:r>
            <a:r>
              <a:rPr lang="en-US" i="1" baseline="0" dirty="0"/>
              <a:t>delete</a:t>
            </a:r>
            <a:r>
              <a:rPr lang="en-US" i="0" baseline="0" dirty="0"/>
              <a:t> panel (</a:t>
            </a:r>
            <a:r>
              <a:rPr lang="en-US" i="1" baseline="0" dirty="0"/>
              <a:t>Tool &gt; delete</a:t>
            </a:r>
            <a:r>
              <a:rPr lang="en-US" i="0" baseline="0" dirty="0"/>
              <a:t> or F2 – last time of telling) and delete the big lighter blue element that goes across the screen.</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21</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you want to recheck the model to make sure you’ve</a:t>
            </a:r>
            <a:r>
              <a:rPr lang="en-US" baseline="0" dirty="0"/>
              <a:t> fixed those ones. Click the tick box (red arrow. Hover over to show names)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22</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a:t>
            </a:r>
            <a:r>
              <a:rPr lang="en-US" i="1" dirty="0"/>
              <a:t>Yes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23</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often fails… but it will get you back to the </a:t>
            </a:r>
            <a:r>
              <a:rPr lang="en-US" i="1" dirty="0"/>
              <a:t>penetration</a:t>
            </a:r>
            <a:r>
              <a:rPr lang="en-US" i="0" baseline="0" dirty="0"/>
              <a:t> tab rapidly. Click on one of the elements again, and click </a:t>
            </a:r>
            <a:r>
              <a:rPr lang="en-US" i="1" baseline="0" dirty="0"/>
              <a:t>check</a:t>
            </a:r>
            <a:r>
              <a:rPr lang="en-US" i="0" baseline="0" dirty="0"/>
              <a: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24</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Again click </a:t>
            </a:r>
            <a:r>
              <a:rPr lang="en-US" i="1" dirty="0"/>
              <a:t>Intersection</a:t>
            </a:r>
            <a:r>
              <a:rPr lang="en-US" i="1" baseline="0" dirty="0"/>
              <a:t> (1)  </a:t>
            </a:r>
            <a:r>
              <a:rPr lang="en-US" i="0" baseline="0" dirty="0"/>
              <a:t>to reveal the number of failed elements, then t</a:t>
            </a:r>
            <a:r>
              <a:rPr lang="en-US" i="0" dirty="0"/>
              <a:t>he</a:t>
            </a:r>
            <a:r>
              <a:rPr lang="en-US" dirty="0"/>
              <a:t> two buttons to show just them.</a:t>
            </a:r>
            <a:r>
              <a:rPr lang="en-US" baseline="0" dirty="0"/>
              <a:t> Attempt to </a:t>
            </a:r>
            <a:r>
              <a:rPr lang="en-US" baseline="0" dirty="0" err="1"/>
              <a:t>autofix</a:t>
            </a:r>
            <a:r>
              <a:rPr lang="en-US" baseline="0" dirty="0"/>
              <a:t> these failed elements by clicking the little wrench at bottom left (small red arrow)</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25</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a:t>
            </a:r>
            <a:r>
              <a:rPr lang="en-US" baseline="0" dirty="0"/>
              <a:t> can see the new little yellow wrench appears by the number of failed elements (top left arrow) and you should see that some of the elements are no longer obviously intersected (big arrow, middle of screen)</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26</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Recheck</a:t>
            </a:r>
            <a:r>
              <a:rPr lang="en-US" baseline="0" dirty="0"/>
              <a:t> again and display the failed ones again. You can see there are only a few left that are still intersected. You can either </a:t>
            </a:r>
            <a:r>
              <a:rPr lang="en-US" baseline="0" dirty="0" err="1"/>
              <a:t>autofix</a:t>
            </a:r>
            <a:r>
              <a:rPr lang="en-US" baseline="0" dirty="0"/>
              <a:t> these again, or manually correct the error (recommended in this case and a useful tool to use)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27</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a:t>Unmask </a:t>
            </a:r>
            <a:r>
              <a:rPr lang="en-US" i="1" baseline="0" dirty="0"/>
              <a:t>adjacent</a:t>
            </a:r>
            <a:r>
              <a:rPr lang="en-US" i="0" baseline="0" dirty="0"/>
              <a:t> once and rotate the area (</a:t>
            </a:r>
            <a:r>
              <a:rPr lang="en-US" i="0" baseline="0" dirty="0" err="1"/>
              <a:t>ctrl+left</a:t>
            </a:r>
            <a:r>
              <a:rPr lang="en-US" i="0" baseline="0" dirty="0"/>
              <a:t> click drag). To change point of rotation </a:t>
            </a:r>
            <a:r>
              <a:rPr lang="en-US" i="0" baseline="0" dirty="0" err="1"/>
              <a:t>ctrl+left</a:t>
            </a:r>
            <a:r>
              <a:rPr lang="en-US" i="0" baseline="0" dirty="0"/>
              <a:t> click node. Here you can see that the two layers have collapsed onto each other.</a:t>
            </a:r>
            <a:endParaRPr lang="en-GB" i="1" dirty="0"/>
          </a:p>
        </p:txBody>
      </p:sp>
      <p:sp>
        <p:nvSpPr>
          <p:cNvPr id="4" name="Slide Number Placeholder 3"/>
          <p:cNvSpPr>
            <a:spLocks noGrp="1"/>
          </p:cNvSpPr>
          <p:nvPr>
            <p:ph type="sldNum" sz="quarter" idx="10"/>
          </p:nvPr>
        </p:nvSpPr>
        <p:spPr/>
        <p:txBody>
          <a:bodyPr/>
          <a:lstStyle/>
          <a:p>
            <a:fld id="{03415C0B-E7AA-4050-A9AD-9F34CD4F8B08}" type="slidenum">
              <a:rPr lang="en-GB" smtClean="0"/>
              <a:t>28</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a:t>Unmask</a:t>
            </a:r>
            <a:r>
              <a:rPr lang="en-US" i="1" baseline="0" dirty="0"/>
              <a:t> </a:t>
            </a:r>
            <a:r>
              <a:rPr lang="en-US" i="1" dirty="0"/>
              <a:t>adjacent </a:t>
            </a:r>
            <a:r>
              <a:rPr lang="en-US" dirty="0"/>
              <a:t>again to see how far the collapsed area extends.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29</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change the order of elements, go to </a:t>
            </a:r>
            <a:r>
              <a:rPr lang="en-US" i="1" dirty="0"/>
              <a:t>2D</a:t>
            </a:r>
            <a:r>
              <a:rPr lang="en-US" i="1" baseline="0" dirty="0"/>
              <a:t> &gt; order change</a:t>
            </a:r>
            <a:r>
              <a:rPr lang="en-US" baseline="0" dirty="0"/>
              <a:t> (last column, 3</a:t>
            </a:r>
            <a:r>
              <a:rPr lang="en-US" baseline="30000" dirty="0"/>
              <a:t>rd</a:t>
            </a:r>
            <a:r>
              <a:rPr lang="en-US" baseline="0" dirty="0"/>
              <a:t> from bottom). Hold down the shift key + left click drag over the elements. Make sure </a:t>
            </a:r>
            <a:r>
              <a:rPr lang="en-US" i="1" baseline="0" dirty="0"/>
              <a:t>change to 1</a:t>
            </a:r>
            <a:r>
              <a:rPr lang="en-US" i="1" baseline="30000" dirty="0"/>
              <a:t>st</a:t>
            </a:r>
            <a:r>
              <a:rPr lang="en-US" i="1" baseline="0" dirty="0"/>
              <a:t> </a:t>
            </a:r>
            <a:r>
              <a:rPr lang="en-US" baseline="0" dirty="0"/>
              <a:t>is selected and click change order. Press </a:t>
            </a:r>
            <a:r>
              <a:rPr lang="en-US" i="1" baseline="0" dirty="0"/>
              <a:t>return</a:t>
            </a:r>
            <a:endParaRPr lang="en-GB" i="1" dirty="0"/>
          </a:p>
        </p:txBody>
      </p:sp>
      <p:sp>
        <p:nvSpPr>
          <p:cNvPr id="4" name="Slide Number Placeholder 3"/>
          <p:cNvSpPr>
            <a:spLocks noGrp="1"/>
          </p:cNvSpPr>
          <p:nvPr>
            <p:ph type="sldNum" sz="quarter" idx="10"/>
          </p:nvPr>
        </p:nvSpPr>
        <p:spPr/>
        <p:txBody>
          <a:bodyPr/>
          <a:lstStyle/>
          <a:p>
            <a:fld id="{03415C0B-E7AA-4050-A9AD-9F34CD4F8B08}" type="slidenum">
              <a:rPr lang="en-GB" smtClean="0"/>
              <a:t>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Deselect the failed and select the </a:t>
            </a:r>
            <a:r>
              <a:rPr lang="en-US" i="1" dirty="0"/>
              <a:t>highlight failed elements </a:t>
            </a:r>
            <a:r>
              <a:rPr lang="en-US" dirty="0"/>
              <a:t>(next to the </a:t>
            </a:r>
            <a:r>
              <a:rPr lang="en-US" i="1" dirty="0"/>
              <a:t>review failed</a:t>
            </a:r>
            <a:r>
              <a:rPr lang="en-US" i="1" baseline="0" dirty="0"/>
              <a:t> elements</a:t>
            </a:r>
            <a:r>
              <a:rPr lang="en-US" baseline="0" dirty="0"/>
              <a:t>). You will need to </a:t>
            </a:r>
            <a:r>
              <a:rPr lang="en-US" i="1" baseline="0" dirty="0"/>
              <a:t>unmask adjacent </a:t>
            </a:r>
            <a:r>
              <a:rPr lang="en-US" baseline="0" dirty="0"/>
              <a:t>again to expose everything again, but it will make it clearer for the next bit.  Then go to </a:t>
            </a:r>
            <a:r>
              <a:rPr lang="en-US" i="1" baseline="0" dirty="0"/>
              <a:t>2D &gt; element offset </a:t>
            </a:r>
            <a:r>
              <a:rPr lang="en-US" i="0" baseline="0" dirty="0"/>
              <a:t>(2</a:t>
            </a:r>
            <a:r>
              <a:rPr lang="en-US" i="0" baseline="30000" dirty="0"/>
              <a:t>nd</a:t>
            </a:r>
            <a:r>
              <a:rPr lang="en-US" i="0" baseline="0" dirty="0"/>
              <a:t> column, bottom). Make sure </a:t>
            </a:r>
            <a:r>
              <a:rPr lang="en-US" i="1" baseline="0" dirty="0"/>
              <a:t>shell offset</a:t>
            </a:r>
            <a:r>
              <a:rPr lang="en-US" i="0" baseline="0" dirty="0"/>
              <a:t> is selected, then click on the elements at the lowest point of the collapse (as above).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30</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problem with the offset</a:t>
            </a:r>
            <a:r>
              <a:rPr lang="en-US" baseline="0" dirty="0"/>
              <a:t> is it is not always clear if you want an </a:t>
            </a:r>
            <a:r>
              <a:rPr lang="en-US" i="1" baseline="0" dirty="0"/>
              <a:t>offset + </a:t>
            </a:r>
            <a:r>
              <a:rPr lang="en-US" i="0" baseline="0" dirty="0"/>
              <a:t>or an </a:t>
            </a:r>
            <a:r>
              <a:rPr lang="en-US" i="1" baseline="0" dirty="0"/>
              <a:t>offset - .</a:t>
            </a:r>
            <a:r>
              <a:rPr lang="en-US" i="0" baseline="0" dirty="0"/>
              <a:t> Try one and if it makes it worse, </a:t>
            </a:r>
            <a:r>
              <a:rPr lang="en-US" i="1" baseline="0" dirty="0"/>
              <a:t>reject</a:t>
            </a:r>
            <a:r>
              <a:rPr lang="en-US" i="0" baseline="0" dirty="0"/>
              <a:t> and press the other. Also note the distance is in whatever ambiguous measure HM wants. Often its in mm/cm depending on the scaling of your model. If unsure, just go to </a:t>
            </a:r>
            <a:r>
              <a:rPr lang="en-US" i="1" baseline="0" dirty="0" err="1"/>
              <a:t>Geom</a:t>
            </a:r>
            <a:r>
              <a:rPr lang="en-US" i="1" baseline="0" dirty="0"/>
              <a:t> &gt; distance</a:t>
            </a:r>
            <a:r>
              <a:rPr lang="en-US" i="0" baseline="0" dirty="0"/>
              <a:t> and click 2 nodes on a triangle to give you a rough idea of how big each is.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31</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Feel free to rotate the model and look if it has fixed the problem.</a:t>
            </a:r>
            <a:r>
              <a:rPr lang="en-US" baseline="0" dirty="0"/>
              <a:t> I think it needs another offset of roughly the same amount. Highlight elements and repeat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32</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now looks relatively normal from above, rotate</a:t>
            </a:r>
            <a:r>
              <a:rPr lang="en-US" baseline="0" dirty="0"/>
              <a:t> and check the side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33</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Looks good! Recheck </a:t>
            </a:r>
            <a:r>
              <a:rPr lang="en-US" i="0" dirty="0"/>
              <a:t>penetrations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34</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time to check t-connections.</a:t>
            </a:r>
            <a:r>
              <a:rPr lang="en-US" baseline="0" dirty="0"/>
              <a:t> </a:t>
            </a:r>
            <a:r>
              <a:rPr lang="en-US" i="1" baseline="0" dirty="0"/>
              <a:t>Tool &gt; edges </a:t>
            </a:r>
            <a:r>
              <a:rPr lang="en-US" i="0" baseline="0" dirty="0"/>
              <a:t>(4</a:t>
            </a:r>
            <a:r>
              <a:rPr lang="en-US" i="0" baseline="30000" dirty="0"/>
              <a:t>th</a:t>
            </a:r>
            <a:r>
              <a:rPr lang="en-US" i="0" baseline="0" dirty="0"/>
              <a:t> column, 2</a:t>
            </a:r>
            <a:r>
              <a:rPr lang="en-US" i="0" baseline="30000" dirty="0"/>
              <a:t>nd</a:t>
            </a:r>
            <a:r>
              <a:rPr lang="en-US" i="0" baseline="0" dirty="0"/>
              <a:t> from top or Shift+F3). It reveals this screen. Click the up/down arrow next to </a:t>
            </a:r>
            <a:r>
              <a:rPr lang="en-US" i="1" baseline="0" dirty="0"/>
              <a:t>free edges</a:t>
            </a:r>
            <a:r>
              <a:rPr lang="en-US" i="0" baseline="0" dirty="0"/>
              <a:t>. This will change to </a:t>
            </a:r>
            <a:r>
              <a:rPr lang="en-US" i="1" baseline="0" dirty="0"/>
              <a:t>t-connections. </a:t>
            </a:r>
            <a:r>
              <a:rPr lang="en-US" i="0" baseline="0" dirty="0"/>
              <a:t>Click on the skull and press </a:t>
            </a:r>
            <a:r>
              <a:rPr lang="en-US" i="1" baseline="0" dirty="0"/>
              <a:t>find edges</a:t>
            </a:r>
            <a:r>
              <a:rPr lang="en-US" i="0" baseline="0" dirty="0"/>
              <a:t>. Some number of edges will be found.</a:t>
            </a:r>
            <a:endParaRPr lang="en-GB" i="1" dirty="0"/>
          </a:p>
        </p:txBody>
      </p:sp>
      <p:sp>
        <p:nvSpPr>
          <p:cNvPr id="4" name="Slide Number Placeholder 3"/>
          <p:cNvSpPr>
            <a:spLocks noGrp="1"/>
          </p:cNvSpPr>
          <p:nvPr>
            <p:ph type="sldNum" sz="quarter" idx="10"/>
          </p:nvPr>
        </p:nvSpPr>
        <p:spPr/>
        <p:txBody>
          <a:bodyPr/>
          <a:lstStyle/>
          <a:p>
            <a:fld id="{03415C0B-E7AA-4050-A9AD-9F34CD4F8B08}" type="slidenum">
              <a:rPr lang="en-GB" smtClean="0"/>
              <a:t>35</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easiest way to display them is to close the penetrations</a:t>
            </a:r>
            <a:r>
              <a:rPr lang="en-US" baseline="0" dirty="0"/>
              <a:t> tab (click the button marked by red arrow)</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36</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a:t>
            </a:r>
            <a:r>
              <a:rPr lang="en-US" i="1" dirty="0"/>
              <a:t>Yes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37</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Make sure you are on the </a:t>
            </a:r>
            <a:r>
              <a:rPr lang="en-US" i="1" dirty="0"/>
              <a:t>Model</a:t>
            </a:r>
            <a:r>
              <a:rPr lang="en-US" i="0" dirty="0"/>
              <a:t> tab. Here you will see a new material called “^edges” has appeared. These</a:t>
            </a:r>
            <a:r>
              <a:rPr lang="en-US" i="0" baseline="0" dirty="0"/>
              <a:t> are your t-connections.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38</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the little mesh looking square next to the “Solidskull136” material so it goes see-through. This should leave only the ^edges</a:t>
            </a:r>
            <a:r>
              <a:rPr lang="en-US" baseline="0" dirty="0"/>
              <a:t> visible (read t-connections)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39</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 to </a:t>
            </a:r>
            <a:r>
              <a:rPr lang="en-US" i="1" dirty="0"/>
              <a:t>Tool</a:t>
            </a:r>
            <a:r>
              <a:rPr lang="en-US" i="1" baseline="0" dirty="0"/>
              <a:t> &gt; Check </a:t>
            </a:r>
            <a:r>
              <a:rPr lang="en-US" i="1" baseline="0" dirty="0" err="1"/>
              <a:t>elems</a:t>
            </a:r>
            <a:r>
              <a:rPr lang="en-US" i="1" baseline="0" dirty="0"/>
              <a:t> </a:t>
            </a:r>
            <a:r>
              <a:rPr lang="en-US" baseline="0" dirty="0"/>
              <a:t>(F10). Click </a:t>
            </a:r>
            <a:r>
              <a:rPr lang="en-US" i="1" baseline="0" dirty="0"/>
              <a:t>duplicates</a:t>
            </a:r>
            <a:r>
              <a:rPr lang="en-US" baseline="0" dirty="0"/>
              <a:t> (none will be found, but follow the steps anyway as they will be useful for later editing e.g. aspect ratios and min/max angles). Then </a:t>
            </a:r>
            <a:r>
              <a:rPr lang="en-US" i="1" baseline="0" dirty="0"/>
              <a:t>save failed.</a:t>
            </a:r>
            <a:r>
              <a:rPr lang="en-US" i="0" baseline="0" dirty="0"/>
              <a:t> Press </a:t>
            </a:r>
            <a:r>
              <a:rPr lang="en-US" i="1" baseline="0" dirty="0"/>
              <a:t>return</a:t>
            </a:r>
            <a:r>
              <a:rPr lang="en-US" i="0" baseline="0" dirty="0"/>
              <a: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 with the penetrations, click </a:t>
            </a:r>
            <a:r>
              <a:rPr lang="en-US" i="1" dirty="0"/>
              <a:t>unmask adjacent</a:t>
            </a:r>
            <a:r>
              <a:rPr lang="en-US" i="0" baseline="0" dirty="0"/>
              <a:t> to show the surrounding elements. Zoom in on the highlighted area.</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40</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Delete the entity in the middle (F2). Repeat until none</a:t>
            </a:r>
            <a:r>
              <a:rPr lang="en-US" baseline="0" dirty="0"/>
              <a:t> in the middle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41</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 rebuild</a:t>
            </a:r>
            <a:r>
              <a:rPr lang="en-US" baseline="0" dirty="0"/>
              <a:t> the element (F6) as before.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42</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to hide the ones you’ve fixed, go to </a:t>
            </a:r>
            <a:r>
              <a:rPr lang="en-US" i="1" dirty="0"/>
              <a:t>Tool</a:t>
            </a:r>
            <a:r>
              <a:rPr lang="en-US" i="1" baseline="0" dirty="0"/>
              <a:t> &gt; mask </a:t>
            </a:r>
            <a:r>
              <a:rPr lang="en-US" i="0" baseline="0" dirty="0"/>
              <a:t>(2</a:t>
            </a:r>
            <a:r>
              <a:rPr lang="en-US" i="0" baseline="30000" dirty="0"/>
              <a:t>nd</a:t>
            </a:r>
            <a:r>
              <a:rPr lang="en-US" i="0" baseline="0" dirty="0"/>
              <a:t> column, 2</a:t>
            </a:r>
            <a:r>
              <a:rPr lang="en-US" i="0" baseline="30000" dirty="0"/>
              <a:t>nd</a:t>
            </a:r>
            <a:r>
              <a:rPr lang="en-US" i="0" baseline="0" dirty="0"/>
              <a:t> down or F5).</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43</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Shift +</a:t>
            </a:r>
            <a:r>
              <a:rPr lang="en-US" baseline="0" dirty="0"/>
              <a:t> left click drag over the elements and release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44</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highlights them all. </a:t>
            </a:r>
            <a:r>
              <a:rPr lang="en-US" i="0" dirty="0"/>
              <a:t>Press</a:t>
            </a:r>
            <a:r>
              <a:rPr lang="en-US" i="0" baseline="0" dirty="0"/>
              <a:t> </a:t>
            </a:r>
            <a:r>
              <a:rPr lang="en-US" i="1" baseline="0" dirty="0"/>
              <a:t>mask.</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45</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These elements</a:t>
            </a:r>
            <a:r>
              <a:rPr lang="en-US" baseline="0" dirty="0"/>
              <a:t> are now hidden</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46</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Find the next failed one (this is a good one). Just delete the silly element, and then mask the remaining elements</a:t>
            </a:r>
            <a:r>
              <a:rPr lang="en-US" baseline="0" dirty="0"/>
              <a:t> as above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47</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Just these 2 left. Zoom in on the right hand one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48</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you can see what appears to be one</a:t>
            </a:r>
            <a:r>
              <a:rPr lang="en-US" baseline="0" dirty="0"/>
              <a:t> error</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49</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 the </a:t>
            </a:r>
            <a:r>
              <a:rPr lang="en-US" i="1" dirty="0"/>
              <a:t>Tool </a:t>
            </a:r>
            <a:r>
              <a:rPr lang="en-US" i="0" dirty="0"/>
              <a:t>panel,</a:t>
            </a:r>
            <a:r>
              <a:rPr lang="en-US" i="0" baseline="0" dirty="0"/>
              <a:t> you will find a </a:t>
            </a:r>
            <a:r>
              <a:rPr lang="en-US" i="1" baseline="0" dirty="0"/>
              <a:t>delete</a:t>
            </a:r>
            <a:r>
              <a:rPr lang="en-US" i="0" baseline="0" dirty="0"/>
              <a:t> button (2</a:t>
            </a:r>
            <a:r>
              <a:rPr lang="en-US" i="0" baseline="30000" dirty="0"/>
              <a:t>nd</a:t>
            </a:r>
            <a:r>
              <a:rPr lang="en-US" i="0" baseline="0" dirty="0"/>
              <a:t> column, 3</a:t>
            </a:r>
            <a:r>
              <a:rPr lang="en-US" i="0" baseline="30000" dirty="0"/>
              <a:t>rd</a:t>
            </a:r>
            <a:r>
              <a:rPr lang="en-US" i="0" baseline="0" dirty="0"/>
              <a:t> down. Alternatively press F2). This brings up the screen shown. Click on the </a:t>
            </a:r>
            <a:r>
              <a:rPr lang="en-US" i="1" baseline="0" dirty="0" err="1"/>
              <a:t>elems</a:t>
            </a:r>
            <a:r>
              <a:rPr lang="en-US" i="0" baseline="0" dirty="0"/>
              <a:t> box (blue highlight) to bring up a new screen (next slide). If the </a:t>
            </a:r>
            <a:r>
              <a:rPr lang="en-US" i="1" baseline="0" dirty="0" err="1"/>
              <a:t>elems</a:t>
            </a:r>
            <a:r>
              <a:rPr lang="en-US" i="1" baseline="0" dirty="0"/>
              <a:t> </a:t>
            </a:r>
            <a:r>
              <a:rPr lang="en-US" i="0" baseline="0" dirty="0"/>
              <a:t>is not visible, click the down arrow on the left and select </a:t>
            </a:r>
            <a:r>
              <a:rPr lang="en-US" i="1" baseline="0" dirty="0" err="1"/>
              <a:t>elems</a:t>
            </a:r>
            <a:r>
              <a:rPr lang="en-US" i="0" baseline="0" dirty="0"/>
              <a:t> from the list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5</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you rotate you can see that the 2 layers have stuck themselves</a:t>
            </a:r>
            <a:r>
              <a:rPr lang="en-US" baseline="0" dirty="0"/>
              <a:t> to each other.</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50</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Easiest way is to delete those surrounding</a:t>
            </a:r>
            <a:r>
              <a:rPr lang="en-US" baseline="0" dirty="0"/>
              <a:t> the join</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51</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Half done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52</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Repeat</a:t>
            </a:r>
            <a:r>
              <a:rPr lang="en-US" baseline="0" dirty="0"/>
              <a:t> on other side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53</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 rebuild the triangles</a:t>
            </a:r>
            <a:r>
              <a:rPr lang="en-US" baseline="0" dirty="0"/>
              <a:t> in</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54</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Et voila</a:t>
            </a:r>
            <a:r>
              <a:rPr lang="en-US" baseline="0" dirty="0"/>
              <a:t>. Fixed. Mask the elements and find the last errors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55</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 leave this one up</a:t>
            </a:r>
            <a:r>
              <a:rPr lang="en-US" baseline="0" dirty="0"/>
              <a:t> to you, although Id suggest deleting elements and rebuilding, but be sure to keep the finished geometry as close as possible to the original</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56</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finished,</a:t>
            </a:r>
            <a:r>
              <a:rPr lang="en-US" baseline="0" dirty="0"/>
              <a:t> go back to the </a:t>
            </a:r>
            <a:r>
              <a:rPr lang="en-US" i="1" baseline="0" dirty="0"/>
              <a:t>edges</a:t>
            </a:r>
            <a:r>
              <a:rPr lang="en-US" i="0" baseline="0" dirty="0"/>
              <a:t> panel (Shift+F3), click on the model, and press </a:t>
            </a:r>
            <a:r>
              <a:rPr lang="en-US" i="1" baseline="0" dirty="0"/>
              <a:t>find edges</a:t>
            </a:r>
            <a:r>
              <a:rPr lang="en-US" i="0" baseline="0" dirty="0"/>
              <a:t> again.</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57</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Hopefully your result is this… no t connections found and the ^edges</a:t>
            </a:r>
            <a:r>
              <a:rPr lang="en-US" baseline="0" dirty="0"/>
              <a:t> component </a:t>
            </a:r>
            <a:r>
              <a:rPr lang="en-US" dirty="0"/>
              <a:t>disappears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58</a:t>
            </a:fld>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Time to check free edges. Pres</a:t>
            </a:r>
            <a:r>
              <a:rPr lang="en-US" baseline="0" dirty="0"/>
              <a:t>s the up/down arrow to change it from </a:t>
            </a:r>
            <a:r>
              <a:rPr lang="en-US" i="1" baseline="0" dirty="0"/>
              <a:t>t-connections</a:t>
            </a:r>
            <a:r>
              <a:rPr lang="en-US" i="0" baseline="0" dirty="0"/>
              <a:t>  back to </a:t>
            </a:r>
            <a:r>
              <a:rPr lang="en-US" i="1" baseline="0" dirty="0"/>
              <a:t>free edges</a:t>
            </a:r>
            <a:r>
              <a:rPr lang="en-US" i="0" baseline="0" dirty="0"/>
              <a:t>. Click on the model again, and then click </a:t>
            </a:r>
            <a:r>
              <a:rPr lang="en-US" i="1" baseline="0" dirty="0"/>
              <a:t>find edges</a:t>
            </a:r>
            <a:r>
              <a:rPr lang="en-US" i="0" baseline="0" dirty="0"/>
              <a: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59</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a:t>
            </a:r>
            <a:r>
              <a:rPr lang="en-US" baseline="0" dirty="0"/>
              <a:t> </a:t>
            </a:r>
            <a:r>
              <a:rPr lang="en-US" i="1" baseline="0" dirty="0"/>
              <a:t>retrieve</a:t>
            </a:r>
            <a:r>
              <a:rPr lang="en-US" i="0" baseline="0" dirty="0"/>
              <a:t> to return the saved elements. You can also select many things in many of the menus using this method. If there are any failed elements, they should highlight upon retrieval and the original delete screen should return. Press </a:t>
            </a:r>
            <a:r>
              <a:rPr lang="en-US" i="1" baseline="0" dirty="0"/>
              <a:t>delete entity.</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6</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 with t-connections,</a:t>
            </a:r>
            <a:r>
              <a:rPr lang="en-US" baseline="0" dirty="0"/>
              <a:t> a new component appears again. Hide the </a:t>
            </a:r>
            <a:r>
              <a:rPr lang="en-US" baseline="0" dirty="0" err="1"/>
              <a:t>solidskull</a:t>
            </a:r>
            <a:r>
              <a:rPr lang="en-US" baseline="0" dirty="0"/>
              <a:t> component again by clicking the little box to the right of it.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60</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 click </a:t>
            </a:r>
            <a:r>
              <a:rPr lang="en-US" i="1" dirty="0"/>
              <a:t>unmask adjacent</a:t>
            </a:r>
            <a:r>
              <a:rPr lang="en-US" i="0" dirty="0"/>
              <a:t> to show the problems with the surrounding elements. Zoom in on the right</a:t>
            </a:r>
            <a:r>
              <a:rPr lang="en-US" i="0" baseline="0" dirty="0"/>
              <a:t> side failure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61</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Its just a hole… build a new element</a:t>
            </a:r>
            <a:r>
              <a:rPr lang="en-US" baseline="0" dirty="0"/>
              <a:t> in. Then mask it.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62</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a:t>
            </a:r>
            <a:r>
              <a:rPr lang="en-US" baseline="0" dirty="0"/>
              <a:t> find this set. At first glance there appears to be nothing wrong…</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63</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Zoom in to see the nodes have separated from each other</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64</a:t>
            </a:fld>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 to </a:t>
            </a:r>
            <a:r>
              <a:rPr lang="en-US" i="1" dirty="0"/>
              <a:t>2D</a:t>
            </a:r>
            <a:r>
              <a:rPr lang="en-US" i="1" baseline="0" dirty="0"/>
              <a:t> &gt; replace.</a:t>
            </a:r>
            <a:r>
              <a:rPr lang="en-US" i="0" baseline="0" dirty="0"/>
              <a:t> Click one node (a grey or white blob will appear), then the other. </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65</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This should zip that section up as it combines the 2 nodes.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66</a:t>
            </a:fld>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Repeat</a:t>
            </a:r>
            <a:r>
              <a:rPr lang="en-US" baseline="0" dirty="0"/>
              <a:t> on the other sections. NB there is sometimes an easier way to fix things like that. There is a </a:t>
            </a:r>
            <a:r>
              <a:rPr lang="en-US" i="1" baseline="0" dirty="0"/>
              <a:t>Tolerance</a:t>
            </a:r>
            <a:r>
              <a:rPr lang="en-US" i="0" baseline="0" dirty="0"/>
              <a:t> area showing 0.010 presently. If you click </a:t>
            </a:r>
            <a:r>
              <a:rPr lang="en-US" i="1" baseline="0" dirty="0"/>
              <a:t>equivalence </a:t>
            </a:r>
            <a:r>
              <a:rPr lang="en-US" i="0" baseline="0" dirty="0"/>
              <a:t>this will zip together all nodes that are within that distance of each other but not connected. Can be useful for minor gaps like this, but can be a pain as they tend to stick narrow areas together. Experience will tell you which is the best way to deal with things.</a:t>
            </a:r>
          </a:p>
          <a:p>
            <a:r>
              <a:rPr lang="en-US" i="0" baseline="0" dirty="0"/>
              <a:t>When finished, click on the </a:t>
            </a:r>
            <a:r>
              <a:rPr lang="en-US" i="1" baseline="0" dirty="0"/>
              <a:t>find edges</a:t>
            </a:r>
            <a:r>
              <a:rPr lang="en-US" i="0" baseline="0" dirty="0"/>
              <a:t> again to make sure no more edges have been found.</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67</a:t>
            </a:fld>
            <a:endParaRPr lang="en-GB"/>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time to check dihedrals. If</a:t>
            </a:r>
            <a:r>
              <a:rPr lang="en-US" baseline="0" dirty="0"/>
              <a:t> following Jen’s guide you can skip step 4 as it wont apply. Click the </a:t>
            </a:r>
            <a:r>
              <a:rPr lang="en-US" i="1" baseline="0" dirty="0"/>
              <a:t>Utility </a:t>
            </a:r>
            <a:r>
              <a:rPr lang="en-US" i="0" baseline="0" dirty="0"/>
              <a:t> tab (top left), then </a:t>
            </a:r>
            <a:r>
              <a:rPr lang="en-US" i="1" baseline="0" dirty="0" err="1"/>
              <a:t>Geom</a:t>
            </a:r>
            <a:r>
              <a:rPr lang="en-US" i="1" baseline="0" dirty="0"/>
              <a:t>/Mesh</a:t>
            </a:r>
            <a:endParaRPr lang="en-GB" i="1" dirty="0"/>
          </a:p>
        </p:txBody>
      </p:sp>
      <p:sp>
        <p:nvSpPr>
          <p:cNvPr id="4" name="Slide Number Placeholder 3"/>
          <p:cNvSpPr>
            <a:spLocks noGrp="1"/>
          </p:cNvSpPr>
          <p:nvPr>
            <p:ph type="sldNum" sz="quarter" idx="10"/>
          </p:nvPr>
        </p:nvSpPr>
        <p:spPr/>
        <p:txBody>
          <a:bodyPr/>
          <a:lstStyle/>
          <a:p>
            <a:fld id="{03415C0B-E7AA-4050-A9AD-9F34CD4F8B08}" type="slidenum">
              <a:rPr lang="en-GB" smtClean="0"/>
              <a:t>68</a:t>
            </a:fld>
            <a:endParaRPr lang="en-GB"/>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 click </a:t>
            </a:r>
            <a:r>
              <a:rPr lang="en-US" i="1" dirty="0"/>
              <a:t>Quick</a:t>
            </a:r>
            <a:r>
              <a:rPr lang="en-US" i="1" baseline="0" dirty="0"/>
              <a:t> </a:t>
            </a:r>
            <a:r>
              <a:rPr lang="en-US" i="1" baseline="0" dirty="0" err="1"/>
              <a:t>Tetramesh</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69</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Press</a:t>
            </a:r>
            <a:r>
              <a:rPr lang="en-US" baseline="0" dirty="0"/>
              <a:t> </a:t>
            </a:r>
            <a:r>
              <a:rPr lang="en-US" i="1" baseline="0" dirty="0"/>
              <a:t>return</a:t>
            </a:r>
            <a:r>
              <a:rPr lang="en-US" i="0" baseline="0" dirty="0"/>
              <a:t> on the delete screen to get back to the main menus list.  Now it is time for intersections/penetration checks. Click </a:t>
            </a:r>
            <a:r>
              <a:rPr lang="en-US" i="1" baseline="0" dirty="0"/>
              <a:t>Tool &gt; penetration</a:t>
            </a:r>
            <a:r>
              <a:rPr lang="en-US" i="0" baseline="0" dirty="0"/>
              <a:t> (4</a:t>
            </a:r>
            <a:r>
              <a:rPr lang="en-US" i="0" baseline="30000" dirty="0"/>
              <a:t>th</a:t>
            </a:r>
            <a:r>
              <a:rPr lang="en-US" i="0" baseline="0" dirty="0"/>
              <a:t> column, bottom)</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7</a:t>
            </a:fld>
            <a:endParaRPr lang="en-GB"/>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on the </a:t>
            </a:r>
            <a:r>
              <a:rPr lang="en-US" i="1" dirty="0"/>
              <a:t>Components</a:t>
            </a:r>
            <a:r>
              <a:rPr lang="en-US" i="0" baseline="0" dirty="0"/>
              <a:t> button. It might take 2 goes to get to the next screen</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70</a:t>
            </a:fld>
            <a:endParaRPr lang="en-GB"/>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a:t>
            </a:r>
            <a:r>
              <a:rPr lang="en-US" i="1" dirty="0"/>
              <a:t>comps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71</a:t>
            </a:fld>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Tick the box and press select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72</a:t>
            </a:fld>
            <a:endParaRPr lang="en-GB"/>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a:t>
            </a:r>
            <a:r>
              <a:rPr lang="en-US" i="1" dirty="0"/>
              <a:t>proceed</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73</a:t>
            </a:fld>
            <a:endParaRPr lang="en-GB"/>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 click </a:t>
            </a:r>
            <a:r>
              <a:rPr lang="en-US" i="1" dirty="0"/>
              <a:t>Dihedrals.</a:t>
            </a:r>
            <a:r>
              <a:rPr lang="en-US" i="0" dirty="0"/>
              <a:t> It will reveal these ones. Zoom in on the</a:t>
            </a:r>
            <a:r>
              <a:rPr lang="en-US" i="0" baseline="0" dirty="0"/>
              <a:t> main one in the centre of the square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74</a:t>
            </a:fld>
            <a:endParaRPr lang="en-GB"/>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looks like this. There are 2 types of dihedrals:</a:t>
            </a:r>
            <a:r>
              <a:rPr lang="en-US" baseline="0" dirty="0"/>
              <a:t> tight angles and wide angles. This is an example of a wide angle. Basically they will normally be triangles with nothing apparently wrong with them</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75</a:t>
            </a:fld>
            <a:endParaRPr lang="en-GB"/>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find out what is wrong with them, go to </a:t>
            </a:r>
            <a:r>
              <a:rPr lang="en-US" i="1" dirty="0"/>
              <a:t>Tool &gt; </a:t>
            </a:r>
            <a:r>
              <a:rPr lang="en-US" i="1" dirty="0" err="1"/>
              <a:t>Normals</a:t>
            </a:r>
            <a:r>
              <a:rPr lang="en-US" i="1" dirty="0"/>
              <a:t> </a:t>
            </a:r>
            <a:r>
              <a:rPr lang="en-US" i="0" dirty="0"/>
              <a:t>(Shift+F10). Make sure </a:t>
            </a:r>
            <a:r>
              <a:rPr lang="en-US" i="1" dirty="0"/>
              <a:t>comps</a:t>
            </a:r>
            <a:r>
              <a:rPr lang="en-US" i="1" baseline="0" dirty="0"/>
              <a:t> </a:t>
            </a:r>
            <a:r>
              <a:rPr lang="en-US" i="0" baseline="0" dirty="0"/>
              <a:t>is selected and c</a:t>
            </a:r>
            <a:r>
              <a:rPr lang="en-US" i="0" dirty="0"/>
              <a:t>lick</a:t>
            </a:r>
            <a:r>
              <a:rPr lang="en-US" i="0" baseline="0" dirty="0"/>
              <a:t> on the mesh again, and click the up down arrow next to </a:t>
            </a:r>
            <a:r>
              <a:rPr lang="en-US" i="1" baseline="0" dirty="0"/>
              <a:t>Vector display </a:t>
            </a:r>
            <a:r>
              <a:rPr lang="en-US" i="1" baseline="0" dirty="0" err="1"/>
              <a:t>normals</a:t>
            </a:r>
            <a:r>
              <a:rPr lang="en-US" i="1" baseline="0" dirty="0"/>
              <a:t>. </a:t>
            </a:r>
            <a:r>
              <a:rPr lang="en-US" i="0" baseline="0" dirty="0"/>
              <a:t>Change this to </a:t>
            </a:r>
            <a:r>
              <a:rPr lang="en-US" i="1" baseline="0" dirty="0" err="1"/>
              <a:t>Colour</a:t>
            </a:r>
            <a:r>
              <a:rPr lang="en-US" i="1" baseline="0" dirty="0"/>
              <a:t> display </a:t>
            </a:r>
            <a:r>
              <a:rPr lang="en-US" i="1" baseline="0" dirty="0" err="1"/>
              <a:t>normals</a:t>
            </a:r>
            <a:r>
              <a:rPr lang="en-US" i="0" baseline="0" dirty="0"/>
              <a:t> and hit </a:t>
            </a:r>
            <a:r>
              <a:rPr lang="en-US" i="1" baseline="0" dirty="0"/>
              <a:t>display </a:t>
            </a:r>
            <a:r>
              <a:rPr lang="en-US" i="1" baseline="0" dirty="0" err="1"/>
              <a:t>normals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76</a:t>
            </a:fld>
            <a:endParaRPr lang="en-GB"/>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you can see</a:t>
            </a:r>
            <a:r>
              <a:rPr lang="en-US" baseline="0" dirty="0"/>
              <a:t> the issue. Elements have an “inside” (red) and an “outside” (blue). Sometimes elements get confused which way around they are supposed to be or you build them in backwards. Fret not as its an easy fix.</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77</a:t>
            </a:fld>
            <a:endParaRPr lang="en-GB"/>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the orientation </a:t>
            </a:r>
            <a:r>
              <a:rPr lang="en-US" i="1" dirty="0" err="1"/>
              <a:t>elem</a:t>
            </a:r>
            <a:r>
              <a:rPr lang="en-US" i="0" dirty="0"/>
              <a:t> and then click an element on screen</a:t>
            </a:r>
            <a:r>
              <a:rPr lang="en-US" i="0" baseline="0" dirty="0"/>
              <a:t> that is the “correct” way around. The click </a:t>
            </a:r>
            <a:r>
              <a:rPr lang="en-US" i="1" baseline="0" dirty="0"/>
              <a:t>adjust </a:t>
            </a:r>
            <a:r>
              <a:rPr lang="en-US" i="1" baseline="0" dirty="0" err="1"/>
              <a:t>normals</a:t>
            </a:r>
            <a:r>
              <a:rPr lang="en-US" i="0" baseline="0" dirty="0"/>
              <a:t>. You can always </a:t>
            </a:r>
            <a:r>
              <a:rPr lang="en-US" i="1" baseline="0" dirty="0"/>
              <a:t>reverse </a:t>
            </a:r>
            <a:r>
              <a:rPr lang="en-US" i="1" baseline="0" dirty="0" err="1"/>
              <a:t>normals</a:t>
            </a:r>
            <a:r>
              <a:rPr lang="en-US" i="1" baseline="0" dirty="0"/>
              <a:t> </a:t>
            </a:r>
            <a:r>
              <a:rPr lang="en-US" i="0" baseline="0" dirty="0"/>
              <a:t> if they are backwards when you unmask all.</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78</a:t>
            </a:fld>
            <a:endParaRPr lang="en-GB"/>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They are now all the same!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79</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screen appears.</a:t>
            </a:r>
            <a:r>
              <a:rPr lang="en-US" baseline="0" dirty="0"/>
              <a:t> Make sure the </a:t>
            </a:r>
            <a:r>
              <a:rPr lang="en-US" i="1" baseline="0" dirty="0"/>
              <a:t>comps</a:t>
            </a:r>
            <a:r>
              <a:rPr lang="en-US" i="0" baseline="0" dirty="0"/>
              <a:t> is selected (blue highlight box. Select from dropdown if</a:t>
            </a:r>
            <a:r>
              <a:rPr lang="en-US" i="1" baseline="0" dirty="0"/>
              <a:t> </a:t>
            </a:r>
            <a:r>
              <a:rPr lang="en-US" i="1" baseline="0" dirty="0" err="1"/>
              <a:t>elems</a:t>
            </a:r>
            <a:r>
              <a:rPr lang="en-US" i="0" baseline="0" dirty="0"/>
              <a:t> is preselected. Doesn’t really make any difference, just saves the </a:t>
            </a:r>
            <a:r>
              <a:rPr lang="en-US" i="0" baseline="0" dirty="0" err="1"/>
              <a:t>shift+left</a:t>
            </a:r>
            <a:r>
              <a:rPr lang="en-US" i="0" baseline="0" dirty="0"/>
              <a:t> click drag to select all). Click the box to </a:t>
            </a:r>
            <a:r>
              <a:rPr lang="en-US" i="1" baseline="0" dirty="0"/>
              <a:t>include self interference</a:t>
            </a:r>
            <a:endParaRPr lang="en-GB" i="1" dirty="0"/>
          </a:p>
        </p:txBody>
      </p:sp>
      <p:sp>
        <p:nvSpPr>
          <p:cNvPr id="4" name="Slide Number Placeholder 3"/>
          <p:cNvSpPr>
            <a:spLocks noGrp="1"/>
          </p:cNvSpPr>
          <p:nvPr>
            <p:ph type="sldNum" sz="quarter" idx="10"/>
          </p:nvPr>
        </p:nvSpPr>
        <p:spPr/>
        <p:txBody>
          <a:bodyPr/>
          <a:lstStyle/>
          <a:p>
            <a:fld id="{03415C0B-E7AA-4050-A9AD-9F34CD4F8B08}" type="slidenum">
              <a:rPr lang="en-GB" smtClean="0"/>
              <a:t>8</a:t>
            </a:fld>
            <a:endParaRPr lang="en-GB"/>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Recheck the dihedrals again, and only this one should appear.</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80</a:t>
            </a:fld>
            <a:endParaRPr lang="en-GB"/>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you rotate you can see its not the same</a:t>
            </a:r>
            <a:r>
              <a:rPr lang="en-US" baseline="0" dirty="0"/>
              <a:t> as the others. This is a “tight” angle. One where the elements on each side of the node are within 30 degrees of each other</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81</a:t>
            </a:fld>
            <a:endParaRPr lang="en-GB"/>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Depending on the circumstance</a:t>
            </a:r>
            <a:r>
              <a:rPr lang="en-US" baseline="0" dirty="0"/>
              <a:t> you can either </a:t>
            </a:r>
            <a:r>
              <a:rPr lang="en-US" i="1" baseline="0" dirty="0"/>
              <a:t>2D &gt; </a:t>
            </a:r>
            <a:r>
              <a:rPr lang="en-US" i="1" baseline="0" dirty="0" err="1"/>
              <a:t>elem</a:t>
            </a:r>
            <a:r>
              <a:rPr lang="en-US" i="1" baseline="0" dirty="0"/>
              <a:t> offset</a:t>
            </a:r>
            <a:r>
              <a:rPr lang="en-US" i="0" baseline="0" dirty="0"/>
              <a:t>; merge the nodes with the </a:t>
            </a:r>
            <a:r>
              <a:rPr lang="en-US" i="1" baseline="0" dirty="0"/>
              <a:t>2D &gt; replace</a:t>
            </a:r>
            <a:r>
              <a:rPr lang="en-US" i="0" baseline="0" dirty="0"/>
              <a:t>; or delete and rebuild. I chose to replace the nodes, but this was personal preference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82</a:t>
            </a:fld>
            <a:endParaRPr lang="en-GB"/>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finished</a:t>
            </a:r>
            <a:r>
              <a:rPr lang="en-US" baseline="0" dirty="0"/>
              <a:t> recheck and fix until this appears after a recheck.</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83</a:t>
            </a:fld>
            <a:endParaRPr lang="en-GB"/>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Time to do element quality</a:t>
            </a:r>
            <a:r>
              <a:rPr lang="en-US" baseline="0" dirty="0"/>
              <a:t> checks. Go to </a:t>
            </a:r>
            <a:r>
              <a:rPr lang="en-US" i="1" baseline="0" dirty="0"/>
              <a:t>Tool &gt; Check </a:t>
            </a:r>
            <a:r>
              <a:rPr lang="en-US" i="1" baseline="0" dirty="0" err="1"/>
              <a:t>elems</a:t>
            </a:r>
            <a:r>
              <a:rPr lang="en-US" i="1" baseline="0" dirty="0"/>
              <a:t> </a:t>
            </a:r>
            <a:r>
              <a:rPr lang="en-US" i="0" baseline="0" dirty="0"/>
              <a:t>(same place as duplicates also F10). First up is aspect ratio. Ideally all will be below 5, but up to 10 is often acceptable. Don’t get lazy if there aren’t many to fix though… As before, click </a:t>
            </a:r>
            <a:r>
              <a:rPr lang="en-US" i="1" baseline="0" dirty="0"/>
              <a:t>Aspect</a:t>
            </a:r>
            <a:r>
              <a:rPr lang="en-US" i="0" baseline="0" dirty="0"/>
              <a:t> then </a:t>
            </a:r>
            <a:r>
              <a:rPr lang="en-US" i="1" baseline="0" dirty="0"/>
              <a:t>Save failed.</a:t>
            </a:r>
            <a:endParaRPr lang="en-GB" dirty="0"/>
          </a:p>
          <a:p>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84</a:t>
            </a:fld>
            <a:endParaRPr lang="en-GB"/>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 like to keep</a:t>
            </a:r>
            <a:r>
              <a:rPr lang="en-US" baseline="0" dirty="0"/>
              <a:t> them intact, but you could delete them as with duplicates and then go back to </a:t>
            </a:r>
            <a:r>
              <a:rPr lang="en-US" i="1" baseline="0" dirty="0"/>
              <a:t>edges</a:t>
            </a:r>
            <a:r>
              <a:rPr lang="en-US" i="0" baseline="0" dirty="0"/>
              <a:t> and check for free edges, and fix them as needed. Go to </a:t>
            </a:r>
            <a:r>
              <a:rPr lang="en-US" i="1" baseline="0" dirty="0"/>
              <a:t>Tool &gt; mask</a:t>
            </a:r>
            <a:r>
              <a:rPr lang="en-US" i="0" baseline="0" dirty="0"/>
              <a:t>. Click </a:t>
            </a:r>
            <a:r>
              <a:rPr lang="en-US" i="1" baseline="0" dirty="0" err="1"/>
              <a:t>elem</a:t>
            </a:r>
            <a:r>
              <a:rPr lang="en-US" i="0" baseline="0" dirty="0" err="1"/>
              <a:t>s</a:t>
            </a:r>
            <a:endParaRPr lang="en-GB" dirty="0"/>
          </a:p>
          <a:p>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85</a:t>
            </a:fld>
            <a:endParaRPr lang="en-GB"/>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a:t>Retrieve.</a:t>
            </a:r>
            <a:endParaRPr lang="en-GB" i="1" dirty="0"/>
          </a:p>
        </p:txBody>
      </p:sp>
      <p:sp>
        <p:nvSpPr>
          <p:cNvPr id="4" name="Slide Number Placeholder 3"/>
          <p:cNvSpPr>
            <a:spLocks noGrp="1"/>
          </p:cNvSpPr>
          <p:nvPr>
            <p:ph type="sldNum" sz="quarter" idx="10"/>
          </p:nvPr>
        </p:nvSpPr>
        <p:spPr/>
        <p:txBody>
          <a:bodyPr/>
          <a:lstStyle/>
          <a:p>
            <a:fld id="{03415C0B-E7AA-4050-A9AD-9F34CD4F8B08}" type="slidenum">
              <a:rPr lang="en-GB" smtClean="0"/>
              <a:t>86</a:t>
            </a:fld>
            <a:endParaRPr lang="en-GB"/>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a:t>mask</a:t>
            </a:r>
            <a:endParaRPr lang="en-GB" i="1" dirty="0"/>
          </a:p>
        </p:txBody>
      </p:sp>
      <p:sp>
        <p:nvSpPr>
          <p:cNvPr id="4" name="Slide Number Placeholder 3"/>
          <p:cNvSpPr>
            <a:spLocks noGrp="1"/>
          </p:cNvSpPr>
          <p:nvPr>
            <p:ph type="sldNum" sz="quarter" idx="10"/>
          </p:nvPr>
        </p:nvSpPr>
        <p:spPr/>
        <p:txBody>
          <a:bodyPr/>
          <a:lstStyle/>
          <a:p>
            <a:fld id="{03415C0B-E7AA-4050-A9AD-9F34CD4F8B08}" type="slidenum">
              <a:rPr lang="en-GB" smtClean="0"/>
              <a:t>87</a:t>
            </a:fld>
            <a:endParaRPr lang="en-GB"/>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a:t>reverse</a:t>
            </a:r>
            <a:endParaRPr lang="en-GB" i="1" dirty="0"/>
          </a:p>
        </p:txBody>
      </p:sp>
      <p:sp>
        <p:nvSpPr>
          <p:cNvPr id="4" name="Slide Number Placeholder 3"/>
          <p:cNvSpPr>
            <a:spLocks noGrp="1"/>
          </p:cNvSpPr>
          <p:nvPr>
            <p:ph type="sldNum" sz="quarter" idx="10"/>
          </p:nvPr>
        </p:nvSpPr>
        <p:spPr/>
        <p:txBody>
          <a:bodyPr/>
          <a:lstStyle/>
          <a:p>
            <a:fld id="{03415C0B-E7AA-4050-A9AD-9F34CD4F8B08}" type="slidenum">
              <a:rPr lang="en-GB" smtClean="0"/>
              <a:t>88</a:t>
            </a:fld>
            <a:endParaRPr lang="en-GB"/>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These are the 76 that failed. Zoom in, </a:t>
            </a:r>
            <a:r>
              <a:rPr lang="en-US" i="1" u="none" dirty="0"/>
              <a:t>unmask</a:t>
            </a:r>
            <a:r>
              <a:rPr lang="en-US" i="1" u="none" baseline="0" dirty="0"/>
              <a:t> adjacent</a:t>
            </a:r>
            <a:r>
              <a:rPr lang="en-US" i="0" u="none" baseline="0" dirty="0"/>
              <a:t>, and fix as with other errors. Repeat this cycle for min angle (again ideally 20, but can go as low as 10), and max angle (&gt;150).</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89</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should appear. Press </a:t>
            </a:r>
            <a:r>
              <a:rPr lang="en-US" i="1" dirty="0"/>
              <a:t>check.</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9</a:t>
            </a:fld>
            <a:endParaRPr lang="en-GB"/>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create new components for the </a:t>
            </a:r>
            <a:r>
              <a:rPr lang="en-US" dirty="0" err="1"/>
              <a:t>tetrameshing</a:t>
            </a:r>
            <a:r>
              <a:rPr lang="en-US" dirty="0"/>
              <a:t>, follow above and then give it a</a:t>
            </a:r>
            <a:r>
              <a:rPr lang="en-US" baseline="0" dirty="0"/>
              <a:t> name (</a:t>
            </a:r>
            <a:r>
              <a:rPr lang="en-US" baseline="0" dirty="0" err="1"/>
              <a:t>tetmeshed</a:t>
            </a:r>
            <a:r>
              <a:rPr lang="en-US" baseline="0" dirty="0"/>
              <a:t> for example). NB NO NUMBERS AS ABAQUS DOESN’T LIKE THEM</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90</a:t>
            </a:fld>
            <a:endParaRPr lang="en-GB"/>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Make sure it is current by right clicking and pressing </a:t>
            </a:r>
            <a:r>
              <a:rPr lang="en-US" i="1" dirty="0"/>
              <a:t>make</a:t>
            </a:r>
            <a:r>
              <a:rPr lang="en-US" i="1" baseline="0" dirty="0"/>
              <a:t> current</a:t>
            </a:r>
            <a:r>
              <a:rPr lang="en-US" i="0" baseline="0" dirty="0"/>
              <a:t> (it will be listed in bold). Then click </a:t>
            </a:r>
            <a:r>
              <a:rPr lang="en-US" i="1" baseline="0" dirty="0"/>
              <a:t>3D &gt; </a:t>
            </a:r>
            <a:r>
              <a:rPr lang="en-US" i="1" baseline="0" dirty="0" err="1"/>
              <a:t>tetramesh</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91</a:t>
            </a:fld>
            <a:endParaRPr lang="en-GB"/>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a:t>
            </a:r>
            <a:r>
              <a:rPr lang="en-US" i="1" dirty="0" err="1"/>
              <a:t>Tetramesh</a:t>
            </a:r>
            <a:r>
              <a:rPr lang="en-US" i="1" dirty="0"/>
              <a:t> parameters, </a:t>
            </a:r>
            <a:r>
              <a:rPr lang="en-US" i="0" dirty="0"/>
              <a:t>then</a:t>
            </a:r>
            <a:r>
              <a:rPr lang="en-US" i="0" baseline="0" dirty="0"/>
              <a:t> select </a:t>
            </a:r>
            <a:r>
              <a:rPr lang="en-US" i="1" baseline="0" dirty="0"/>
              <a:t>gradual.</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92</a:t>
            </a:fld>
            <a:endParaRPr lang="en-GB"/>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a:t>Make sure it says</a:t>
            </a:r>
            <a:r>
              <a:rPr lang="en-US" i="1" baseline="0" dirty="0"/>
              <a:t> comps </a:t>
            </a:r>
            <a:r>
              <a:rPr lang="en-US" i="0" baseline="0" dirty="0"/>
              <a:t>in the blue box and click the skull somewhere. Then click </a:t>
            </a:r>
            <a:r>
              <a:rPr lang="en-US" i="1" baseline="0" dirty="0"/>
              <a:t>mesh.</a:t>
            </a:r>
            <a:endParaRPr lang="en-GB" i="0" dirty="0"/>
          </a:p>
        </p:txBody>
      </p:sp>
      <p:sp>
        <p:nvSpPr>
          <p:cNvPr id="4" name="Slide Number Placeholder 3"/>
          <p:cNvSpPr>
            <a:spLocks noGrp="1"/>
          </p:cNvSpPr>
          <p:nvPr>
            <p:ph type="sldNum" sz="quarter" idx="10"/>
          </p:nvPr>
        </p:nvSpPr>
        <p:spPr/>
        <p:txBody>
          <a:bodyPr/>
          <a:lstStyle/>
          <a:p>
            <a:fld id="{03415C0B-E7AA-4050-A9AD-9F34CD4F8B08}" type="slidenum">
              <a:rPr lang="en-GB" smtClean="0"/>
              <a:t>93</a:t>
            </a:fld>
            <a:endParaRPr lang="en-GB"/>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can take a while depending on the machine and size of the model. When it finishes it will list the number of elements in the bottom left.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94</a:t>
            </a:fld>
            <a:endParaRPr lang="en-GB"/>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create a new material, click the </a:t>
            </a:r>
            <a:r>
              <a:rPr lang="en-US" i="1" dirty="0"/>
              <a:t>Materials</a:t>
            </a:r>
            <a:r>
              <a:rPr lang="en-US" i="0" dirty="0"/>
              <a:t> area (red</a:t>
            </a:r>
            <a:r>
              <a:rPr lang="en-US" i="0" baseline="0" dirty="0"/>
              <a:t> arrow – Folder with a hourglass under a bell curve?)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95</a:t>
            </a:fld>
            <a:endParaRPr lang="en-GB"/>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Enter a </a:t>
            </a:r>
            <a:r>
              <a:rPr lang="en-US" i="1" dirty="0"/>
              <a:t>mat name</a:t>
            </a:r>
            <a:r>
              <a:rPr lang="en-US" i="0" dirty="0"/>
              <a:t>,</a:t>
            </a:r>
            <a:r>
              <a:rPr lang="en-US" i="0" baseline="0" dirty="0"/>
              <a:t> select </a:t>
            </a:r>
            <a:r>
              <a:rPr lang="en-US" i="1" baseline="0" dirty="0"/>
              <a:t>type</a:t>
            </a:r>
            <a:r>
              <a:rPr lang="en-US" i="0" baseline="0" dirty="0"/>
              <a:t> = MATERIAL and </a:t>
            </a:r>
            <a:r>
              <a:rPr lang="en-US" i="1" baseline="0" dirty="0"/>
              <a:t>card image </a:t>
            </a:r>
            <a:r>
              <a:rPr lang="en-US" i="0" baseline="0" dirty="0"/>
              <a:t>= ABAQUS_MATERIAL. Then click </a:t>
            </a:r>
            <a:r>
              <a:rPr lang="en-US" i="1" baseline="0" dirty="0"/>
              <a:t>create/edit</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96</a:t>
            </a:fld>
            <a:endParaRPr lang="en-GB"/>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Scroll</a:t>
            </a:r>
            <a:r>
              <a:rPr lang="en-US" baseline="0" dirty="0"/>
              <a:t> down and click </a:t>
            </a:r>
            <a:r>
              <a:rPr lang="en-US" i="1" baseline="0" dirty="0"/>
              <a:t>Elastic</a:t>
            </a:r>
            <a:r>
              <a:rPr lang="en-US" i="0" baseline="0" dirty="0"/>
              <a:t>  then enter your </a:t>
            </a:r>
            <a:r>
              <a:rPr lang="en-US" i="0" baseline="0" dirty="0" err="1"/>
              <a:t>Youngs</a:t>
            </a:r>
            <a:r>
              <a:rPr lang="en-US" i="0" baseline="0" dirty="0"/>
              <a:t> modulus (E1) and Poisson ratio (NU 1). Click return.</a:t>
            </a:r>
          </a:p>
          <a:p>
            <a:r>
              <a:rPr lang="en-US" i="0" baseline="0" dirty="0" err="1"/>
              <a:t>NBMake</a:t>
            </a:r>
            <a:r>
              <a:rPr lang="en-US" i="0" baseline="0" dirty="0"/>
              <a:t> sure you have everything scaled correctly for this bit! TO check go to </a:t>
            </a:r>
            <a:r>
              <a:rPr lang="en-US" i="1" baseline="0" dirty="0" err="1"/>
              <a:t>Geom</a:t>
            </a:r>
            <a:r>
              <a:rPr lang="en-US" i="0" baseline="0" dirty="0"/>
              <a:t> &gt; </a:t>
            </a:r>
            <a:r>
              <a:rPr lang="en-US" i="1" baseline="0" dirty="0"/>
              <a:t>Distance</a:t>
            </a:r>
            <a:r>
              <a:rPr lang="en-US" i="0" baseline="0" dirty="0"/>
              <a:t> and pick to points a known distance apart and see how big it is. Use </a:t>
            </a:r>
            <a:r>
              <a:rPr lang="en-US" i="1" baseline="0" dirty="0"/>
              <a:t>2D &gt; scale</a:t>
            </a:r>
            <a:r>
              <a:rPr lang="en-US" i="0" baseline="0" dirty="0"/>
              <a:t> to get it to the correct size in nm/mm/cm/m etc.</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97</a:t>
            </a:fld>
            <a:endParaRPr lang="en-GB"/>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 click </a:t>
            </a:r>
            <a:r>
              <a:rPr lang="en-US" i="1" dirty="0"/>
              <a:t>Properties</a:t>
            </a:r>
            <a:r>
              <a:rPr lang="en-US" i="0" baseline="0" dirty="0"/>
              <a:t> (folder with a grey square on it, next to the materials).</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98</a:t>
            </a:fld>
            <a:endParaRPr lang="en-GB"/>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Enter a property</a:t>
            </a:r>
            <a:r>
              <a:rPr lang="en-US" baseline="0" dirty="0"/>
              <a:t> name, </a:t>
            </a:r>
            <a:r>
              <a:rPr lang="en-US" i="1" baseline="0" dirty="0"/>
              <a:t>type</a:t>
            </a:r>
            <a:r>
              <a:rPr lang="en-US" i="0" baseline="0" dirty="0"/>
              <a:t> = SOLID SECTION, </a:t>
            </a:r>
            <a:r>
              <a:rPr lang="en-US" i="1" baseline="0" dirty="0"/>
              <a:t>Card image</a:t>
            </a:r>
            <a:r>
              <a:rPr lang="en-US" i="0" baseline="0" dirty="0"/>
              <a:t> = SOLIDSECTION</a:t>
            </a:r>
            <a:r>
              <a:rPr lang="en-US" i="1" baseline="0" dirty="0"/>
              <a:t>, Material = </a:t>
            </a:r>
            <a:r>
              <a:rPr lang="en-US" i="0" baseline="0" dirty="0"/>
              <a:t>(whatever you named your material). Click </a:t>
            </a:r>
            <a:r>
              <a:rPr lang="en-US" i="1" baseline="0" dirty="0"/>
              <a:t>create</a:t>
            </a:r>
            <a:endParaRPr lang="en-GB" dirty="0"/>
          </a:p>
        </p:txBody>
      </p:sp>
      <p:sp>
        <p:nvSpPr>
          <p:cNvPr id="4" name="Slide Number Placeholder 3"/>
          <p:cNvSpPr>
            <a:spLocks noGrp="1"/>
          </p:cNvSpPr>
          <p:nvPr>
            <p:ph type="sldNum" sz="quarter" idx="10"/>
          </p:nvPr>
        </p:nvSpPr>
        <p:spPr/>
        <p:txBody>
          <a:bodyPr/>
          <a:lstStyle/>
          <a:p>
            <a:fld id="{03415C0B-E7AA-4050-A9AD-9F34CD4F8B08}" type="slidenum">
              <a:rPr lang="en-GB" smtClean="0"/>
              <a:t>99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1C7CF2B-713D-4507-87AD-064FE591783C}" type="datetimeFigureOut">
              <a:rPr lang="en-GB" smtClean="0"/>
              <a:pPr/>
              <a:t>19/11/2020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C9F0DA-9D33-4997-9E5D-2D0C8F26A117}" type="slidenum">
              <a:rPr lang="en-GB" smtClean="0"/>
              <a:pPr/>
              <a:t>‹#›</a:t>
            </a:fld>
            <a:endParaRPr lang="en-GB"/>
          </a:p>
        </p:txBody>
      </p:sp>
    </p:spTree>
    <p:extLst>
      <p:ext uri="{BB962C8B-B14F-4D97-AF65-F5344CB8AC3E}">
        <p14:creationId xmlns:p14="http://schemas.microsoft.com/office/powerpoint/2010/main" val="2482862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1C7CF2B-713D-4507-87AD-064FE591783C}" type="datetimeFigureOut">
              <a:rPr lang="en-GB" smtClean="0"/>
              <a:pPr/>
              <a:t>19/11/2020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C9F0DA-9D33-4997-9E5D-2D0C8F26A117}" type="slidenum">
              <a:rPr lang="en-GB" smtClean="0"/>
              <a:pPr/>
              <a:t>‹#›</a:t>
            </a:fld>
            <a:endParaRPr lang="en-GB"/>
          </a:p>
        </p:txBody>
      </p:sp>
    </p:spTree>
    <p:extLst>
      <p:ext uri="{BB962C8B-B14F-4D97-AF65-F5344CB8AC3E}">
        <p14:creationId xmlns:p14="http://schemas.microsoft.com/office/powerpoint/2010/main" val="282152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1C7CF2B-713D-4507-87AD-064FE591783C}" type="datetimeFigureOut">
              <a:rPr lang="en-GB" smtClean="0"/>
              <a:pPr/>
              <a:t>19/11/2020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C9F0DA-9D33-4997-9E5D-2D0C8F26A117}" type="slidenum">
              <a:rPr lang="en-GB" smtClean="0"/>
              <a:pPr/>
              <a:t>‹#›</a:t>
            </a:fld>
            <a:endParaRPr lang="en-GB"/>
          </a:p>
        </p:txBody>
      </p:sp>
    </p:spTree>
    <p:extLst>
      <p:ext uri="{BB962C8B-B14F-4D97-AF65-F5344CB8AC3E}">
        <p14:creationId xmlns:p14="http://schemas.microsoft.com/office/powerpoint/2010/main" val="163477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1C7CF2B-713D-4507-87AD-064FE591783C}" type="datetimeFigureOut">
              <a:rPr lang="en-GB" smtClean="0"/>
              <a:pPr/>
              <a:t>19/11/2020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C9F0DA-9D33-4997-9E5D-2D0C8F26A117}" type="slidenum">
              <a:rPr lang="en-GB" smtClean="0"/>
              <a:pPr/>
              <a:t>‹#›</a:t>
            </a:fld>
            <a:endParaRPr lang="en-GB"/>
          </a:p>
        </p:txBody>
      </p:sp>
    </p:spTree>
    <p:extLst>
      <p:ext uri="{BB962C8B-B14F-4D97-AF65-F5344CB8AC3E}">
        <p14:creationId xmlns:p14="http://schemas.microsoft.com/office/powerpoint/2010/main" val="1323631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7CF2B-713D-4507-87AD-064FE591783C}" type="datetimeFigureOut">
              <a:rPr lang="en-GB" smtClean="0"/>
              <a:pPr/>
              <a:t>19/11/2020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C9F0DA-9D33-4997-9E5D-2D0C8F26A117}" type="slidenum">
              <a:rPr lang="en-GB" smtClean="0"/>
              <a:pPr/>
              <a:t>‹#›</a:t>
            </a:fld>
            <a:endParaRPr lang="en-GB"/>
          </a:p>
        </p:txBody>
      </p:sp>
    </p:spTree>
    <p:extLst>
      <p:ext uri="{BB962C8B-B14F-4D97-AF65-F5344CB8AC3E}">
        <p14:creationId xmlns:p14="http://schemas.microsoft.com/office/powerpoint/2010/main" val="1125703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1C7CF2B-713D-4507-87AD-064FE591783C}" type="datetimeFigureOut">
              <a:rPr lang="en-GB" smtClean="0"/>
              <a:pPr/>
              <a:t>19/11/2020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FC9F0DA-9D33-4997-9E5D-2D0C8F26A117}" type="slidenum">
              <a:rPr lang="en-GB" smtClean="0"/>
              <a:pPr/>
              <a:t>‹#›</a:t>
            </a:fld>
            <a:endParaRPr lang="en-GB"/>
          </a:p>
        </p:txBody>
      </p:sp>
    </p:spTree>
    <p:extLst>
      <p:ext uri="{BB962C8B-B14F-4D97-AF65-F5344CB8AC3E}">
        <p14:creationId xmlns:p14="http://schemas.microsoft.com/office/powerpoint/2010/main" val="90297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1C7CF2B-713D-4507-87AD-064FE591783C}" type="datetimeFigureOut">
              <a:rPr lang="en-GB" smtClean="0"/>
              <a:pPr/>
              <a:t>19/11/2020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FC9F0DA-9D33-4997-9E5D-2D0C8F26A117}" type="slidenum">
              <a:rPr lang="en-GB" smtClean="0"/>
              <a:pPr/>
              <a:t>‹#›</a:t>
            </a:fld>
            <a:endParaRPr lang="en-GB"/>
          </a:p>
        </p:txBody>
      </p:sp>
    </p:spTree>
    <p:extLst>
      <p:ext uri="{BB962C8B-B14F-4D97-AF65-F5344CB8AC3E}">
        <p14:creationId xmlns:p14="http://schemas.microsoft.com/office/powerpoint/2010/main" val="595347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1C7CF2B-713D-4507-87AD-064FE591783C}" type="datetimeFigureOut">
              <a:rPr lang="en-GB" smtClean="0"/>
              <a:pPr/>
              <a:t>19/11/2020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FC9F0DA-9D33-4997-9E5D-2D0C8F26A117}" type="slidenum">
              <a:rPr lang="en-GB" smtClean="0"/>
              <a:pPr/>
              <a:t>‹#›</a:t>
            </a:fld>
            <a:endParaRPr lang="en-GB"/>
          </a:p>
        </p:txBody>
      </p:sp>
    </p:spTree>
    <p:extLst>
      <p:ext uri="{BB962C8B-B14F-4D97-AF65-F5344CB8AC3E}">
        <p14:creationId xmlns:p14="http://schemas.microsoft.com/office/powerpoint/2010/main" val="935332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C7CF2B-713D-4507-87AD-064FE591783C}" type="datetimeFigureOut">
              <a:rPr lang="en-GB" smtClean="0"/>
              <a:pPr/>
              <a:t>19/11/2020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FC9F0DA-9D33-4997-9E5D-2D0C8F26A117}" type="slidenum">
              <a:rPr lang="en-GB" smtClean="0"/>
              <a:pPr/>
              <a:t>‹#›</a:t>
            </a:fld>
            <a:endParaRPr lang="en-GB"/>
          </a:p>
        </p:txBody>
      </p:sp>
    </p:spTree>
    <p:extLst>
      <p:ext uri="{BB962C8B-B14F-4D97-AF65-F5344CB8AC3E}">
        <p14:creationId xmlns:p14="http://schemas.microsoft.com/office/powerpoint/2010/main" val="33630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C7CF2B-713D-4507-87AD-064FE591783C}" type="datetimeFigureOut">
              <a:rPr lang="en-GB" smtClean="0"/>
              <a:pPr/>
              <a:t>19/11/2020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FC9F0DA-9D33-4997-9E5D-2D0C8F26A117}" type="slidenum">
              <a:rPr lang="en-GB" smtClean="0"/>
              <a:pPr/>
              <a:t>‹#›</a:t>
            </a:fld>
            <a:endParaRPr lang="en-GB"/>
          </a:p>
        </p:txBody>
      </p:sp>
    </p:spTree>
    <p:extLst>
      <p:ext uri="{BB962C8B-B14F-4D97-AF65-F5344CB8AC3E}">
        <p14:creationId xmlns:p14="http://schemas.microsoft.com/office/powerpoint/2010/main" val="3149533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C7CF2B-713D-4507-87AD-064FE591783C}" type="datetimeFigureOut">
              <a:rPr lang="en-GB" smtClean="0"/>
              <a:pPr/>
              <a:t>19/11/2020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FC9F0DA-9D33-4997-9E5D-2D0C8F26A117}" type="slidenum">
              <a:rPr lang="en-GB" smtClean="0"/>
              <a:pPr/>
              <a:t>‹#›</a:t>
            </a:fld>
            <a:endParaRPr lang="en-GB"/>
          </a:p>
        </p:txBody>
      </p:sp>
    </p:spTree>
    <p:extLst>
      <p:ext uri="{BB962C8B-B14F-4D97-AF65-F5344CB8AC3E}">
        <p14:creationId xmlns:p14="http://schemas.microsoft.com/office/powerpoint/2010/main" val="1047726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7CF2B-713D-4507-87AD-064FE591783C}" type="datetimeFigureOut">
              <a:rPr lang="en-GB" smtClean="0"/>
              <a:pPr/>
              <a:t>19/11/2020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C9F0DA-9D33-4997-9E5D-2D0C8F26A117}" type="slidenum">
              <a:rPr lang="en-GB" smtClean="0"/>
              <a:pPr/>
              <a:t>‹#›</a:t>
            </a:fld>
            <a:endParaRPr lang="en-GB"/>
          </a:p>
        </p:txBody>
      </p:sp>
    </p:spTree>
    <p:extLst>
      <p:ext uri="{BB962C8B-B14F-4D97-AF65-F5344CB8AC3E}">
        <p14:creationId xmlns:p14="http://schemas.microsoft.com/office/powerpoint/2010/main" val="627671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44560"/>
            <a:ext cx="9148321" cy="6867851"/>
          </a:xfrm>
        </p:spPr>
      </p:pic>
      <p:sp>
        <p:nvSpPr>
          <p:cNvPr id="3" name="Rectangle 2"/>
          <p:cNvSpPr/>
          <p:nvPr/>
        </p:nvSpPr>
        <p:spPr>
          <a:xfrm>
            <a:off x="3491880" y="2420888"/>
            <a:ext cx="2160240" cy="216024"/>
          </a:xfrm>
          <a:prstGeom prst="rect">
            <a:avLst/>
          </a:prstGeom>
          <a:noFill/>
          <a:ln w="38100">
            <a:solidFill>
              <a:srgbClr val="FF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cxnSp>
        <p:nvCxnSpPr>
          <p:cNvPr id="6" name="Straight Arrow Connector 5"/>
          <p:cNvCxnSpPr/>
          <p:nvPr/>
        </p:nvCxnSpPr>
        <p:spPr>
          <a:xfrm flipV="1">
            <a:off x="755576" y="476672"/>
            <a:ext cx="0"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95536" y="476672"/>
            <a:ext cx="0"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520" y="1916832"/>
            <a:ext cx="288032" cy="369332"/>
          </a:xfrm>
          <a:prstGeom prst="rect">
            <a:avLst/>
          </a:prstGeom>
          <a:noFill/>
        </p:spPr>
        <p:txBody>
          <a:bodyPr wrap="square" rtlCol="0">
            <a:spAutoFit/>
          </a:bodyPr>
          <a:lstStyle/>
          <a:p>
            <a:r>
              <a:rPr lang="en-US" dirty="0">
                <a:solidFill>
                  <a:srgbClr val="FF0000"/>
                </a:solidFill>
              </a:rPr>
              <a:t>1</a:t>
            </a:r>
            <a:endParaRPr lang="en-GB" dirty="0">
              <a:solidFill>
                <a:srgbClr val="FF0000"/>
              </a:solidFill>
            </a:endParaRPr>
          </a:p>
        </p:txBody>
      </p:sp>
      <p:sp>
        <p:nvSpPr>
          <p:cNvPr id="10" name="TextBox 9"/>
          <p:cNvSpPr txBox="1"/>
          <p:nvPr/>
        </p:nvSpPr>
        <p:spPr>
          <a:xfrm>
            <a:off x="611560" y="1916832"/>
            <a:ext cx="288032" cy="369332"/>
          </a:xfrm>
          <a:prstGeom prst="rect">
            <a:avLst/>
          </a:prstGeom>
          <a:noFill/>
        </p:spPr>
        <p:txBody>
          <a:bodyPr wrap="square" rtlCol="0">
            <a:spAutoFit/>
          </a:bodyPr>
          <a:lstStyle/>
          <a:p>
            <a:r>
              <a:rPr lang="en-US" dirty="0">
                <a:solidFill>
                  <a:srgbClr val="FF0000"/>
                </a:solidFill>
              </a:rPr>
              <a:t>2</a:t>
            </a:r>
            <a:endParaRPr lang="en-GB" dirty="0">
              <a:solidFill>
                <a:srgbClr val="FF0000"/>
              </a:solidFill>
            </a:endParaRPr>
          </a:p>
        </p:txBody>
      </p:sp>
    </p:spTree>
    <p:extLst>
      <p:ext uri="{BB962C8B-B14F-4D97-AF65-F5344CB8AC3E}">
        <p14:creationId xmlns:p14="http://schemas.microsoft.com/office/powerpoint/2010/main" val="323188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297" y="-28217"/>
            <a:ext cx="9170503" cy="6858000"/>
          </a:xfrm>
        </p:spPr>
      </p:pic>
    </p:spTree>
    <p:extLst>
      <p:ext uri="{BB962C8B-B14F-4D97-AF65-F5344CB8AC3E}">
        <p14:creationId xmlns:p14="http://schemas.microsoft.com/office/powerpoint/2010/main" val="6814534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88"/>
            <a:ext cx="9144000" cy="6844824"/>
          </a:xfrm>
          <a:prstGeom prst="rect">
            <a:avLst/>
          </a:prstGeom>
        </p:spPr>
      </p:pic>
      <p:cxnSp>
        <p:nvCxnSpPr>
          <p:cNvPr id="3" name="Straight Arrow Connector 2"/>
          <p:cNvCxnSpPr/>
          <p:nvPr/>
        </p:nvCxnSpPr>
        <p:spPr>
          <a:xfrm>
            <a:off x="1475656" y="6021288"/>
            <a:ext cx="86409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553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482" y="9144"/>
            <a:ext cx="9158275" cy="6848856"/>
          </a:xfrm>
        </p:spPr>
      </p:pic>
      <p:cxnSp>
        <p:nvCxnSpPr>
          <p:cNvPr id="3" name="Straight Arrow Connector 2"/>
          <p:cNvCxnSpPr/>
          <p:nvPr/>
        </p:nvCxnSpPr>
        <p:spPr>
          <a:xfrm flipH="1">
            <a:off x="1259632" y="692696"/>
            <a:ext cx="1800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79512" y="1484784"/>
            <a:ext cx="1584176" cy="369332"/>
          </a:xfrm>
          <a:prstGeom prst="rect">
            <a:avLst/>
          </a:prstGeom>
          <a:noFill/>
        </p:spPr>
        <p:txBody>
          <a:bodyPr wrap="square" rtlCol="0">
            <a:spAutoFit/>
          </a:bodyPr>
          <a:lstStyle/>
          <a:p>
            <a:r>
              <a:rPr lang="en-US" dirty="0">
                <a:solidFill>
                  <a:srgbClr val="FF0000"/>
                </a:solidFill>
              </a:rPr>
              <a:t>RESULTS ^</a:t>
            </a:r>
            <a:endParaRPr lang="en-GB" dirty="0">
              <a:solidFill>
                <a:srgbClr val="FF0000"/>
              </a:solidFill>
            </a:endParaRPr>
          </a:p>
        </p:txBody>
      </p:sp>
      <p:cxnSp>
        <p:nvCxnSpPr>
          <p:cNvPr id="7" name="Straight Arrow Connector 6"/>
          <p:cNvCxnSpPr/>
          <p:nvPr/>
        </p:nvCxnSpPr>
        <p:spPr>
          <a:xfrm flipH="1">
            <a:off x="971600" y="1124744"/>
            <a:ext cx="1800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312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744" y="0"/>
            <a:ext cx="9144000" cy="6864607"/>
          </a:xfrm>
        </p:spPr>
      </p:pic>
      <p:cxnSp>
        <p:nvCxnSpPr>
          <p:cNvPr id="3" name="Straight Arrow Connector 2"/>
          <p:cNvCxnSpPr/>
          <p:nvPr/>
        </p:nvCxnSpPr>
        <p:spPr>
          <a:xfrm flipV="1">
            <a:off x="611560" y="908720"/>
            <a:ext cx="0"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691680" y="908720"/>
            <a:ext cx="0"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283968" y="2564904"/>
            <a:ext cx="864096"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673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298"/>
            <a:ext cx="9144000" cy="6854702"/>
          </a:xfrm>
        </p:spPr>
      </p:pic>
      <p:cxnSp>
        <p:nvCxnSpPr>
          <p:cNvPr id="3" name="Straight Arrow Connector 2"/>
          <p:cNvCxnSpPr/>
          <p:nvPr/>
        </p:nvCxnSpPr>
        <p:spPr>
          <a:xfrm flipH="1">
            <a:off x="2123728" y="1052736"/>
            <a:ext cx="115212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739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01" y="19820"/>
            <a:ext cx="9144000" cy="6838180"/>
          </a:xfrm>
        </p:spPr>
      </p:pic>
    </p:spTree>
    <p:extLst>
      <p:ext uri="{BB962C8B-B14F-4D97-AF65-F5344CB8AC3E}">
        <p14:creationId xmlns:p14="http://schemas.microsoft.com/office/powerpoint/2010/main" val="1435162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496" y="0"/>
            <a:ext cx="9108504" cy="6826432"/>
          </a:xfrm>
        </p:spPr>
      </p:pic>
    </p:spTree>
    <p:extLst>
      <p:ext uri="{BB962C8B-B14F-4D97-AF65-F5344CB8AC3E}">
        <p14:creationId xmlns:p14="http://schemas.microsoft.com/office/powerpoint/2010/main" val="38483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962" y="113"/>
            <a:ext cx="9142592" cy="6863550"/>
          </a:xfrm>
        </p:spPr>
      </p:pic>
    </p:spTree>
    <p:extLst>
      <p:ext uri="{BB962C8B-B14F-4D97-AF65-F5344CB8AC3E}">
        <p14:creationId xmlns:p14="http://schemas.microsoft.com/office/powerpoint/2010/main" val="1694797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688" y="0"/>
            <a:ext cx="9144000" cy="6856347"/>
          </a:xfrm>
        </p:spPr>
      </p:pic>
    </p:spTree>
    <p:extLst>
      <p:ext uri="{BB962C8B-B14F-4D97-AF65-F5344CB8AC3E}">
        <p14:creationId xmlns:p14="http://schemas.microsoft.com/office/powerpoint/2010/main" val="1995975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49437"/>
            <a:ext cx="9164879" cy="6876966"/>
          </a:xfrm>
        </p:spPr>
      </p:pic>
    </p:spTree>
    <p:extLst>
      <p:ext uri="{BB962C8B-B14F-4D97-AF65-F5344CB8AC3E}">
        <p14:creationId xmlns:p14="http://schemas.microsoft.com/office/powerpoint/2010/main" val="604056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634" y="-18235"/>
            <a:ext cx="9144000" cy="6876235"/>
          </a:xfrm>
        </p:spPr>
      </p:pic>
    </p:spTree>
    <p:extLst>
      <p:ext uri="{BB962C8B-B14F-4D97-AF65-F5344CB8AC3E}">
        <p14:creationId xmlns:p14="http://schemas.microsoft.com/office/powerpoint/2010/main" val="415148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95" y="0"/>
            <a:ext cx="9132978" cy="6858000"/>
          </a:xfrm>
          <a:prstGeom prst="rect">
            <a:avLst/>
          </a:prstGeom>
        </p:spPr>
      </p:pic>
      <p:sp>
        <p:nvSpPr>
          <p:cNvPr id="3" name="Rectangle 2"/>
          <p:cNvSpPr/>
          <p:nvPr/>
        </p:nvSpPr>
        <p:spPr>
          <a:xfrm>
            <a:off x="8316416" y="5661248"/>
            <a:ext cx="648072" cy="1008112"/>
          </a:xfrm>
          <a:prstGeom prst="rect">
            <a:avLst/>
          </a:prstGeom>
          <a:noFill/>
          <a:ln w="38100">
            <a:solidFill>
              <a:srgbClr val="FF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268992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512" y="0"/>
            <a:ext cx="9180512" cy="6883725"/>
          </a:xfrm>
        </p:spPr>
      </p:pic>
    </p:spTree>
    <p:extLst>
      <p:ext uri="{BB962C8B-B14F-4D97-AF65-F5344CB8AC3E}">
        <p14:creationId xmlns:p14="http://schemas.microsoft.com/office/powerpoint/2010/main" val="3920395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596" y="8001"/>
            <a:ext cx="9157596" cy="6863239"/>
          </a:xfrm>
        </p:spPr>
      </p:pic>
    </p:spTree>
    <p:extLst>
      <p:ext uri="{BB962C8B-B14F-4D97-AF65-F5344CB8AC3E}">
        <p14:creationId xmlns:p14="http://schemas.microsoft.com/office/powerpoint/2010/main" val="2104509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651"/>
            <a:ext cx="9144000" cy="6859651"/>
          </a:xfrm>
        </p:spPr>
      </p:pic>
      <p:cxnSp>
        <p:nvCxnSpPr>
          <p:cNvPr id="3" name="Straight Arrow Connector 2"/>
          <p:cNvCxnSpPr/>
          <p:nvPr/>
        </p:nvCxnSpPr>
        <p:spPr>
          <a:xfrm>
            <a:off x="179512" y="5229200"/>
            <a:ext cx="0" cy="8640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730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57254" cy="6871244"/>
          </a:xfrm>
        </p:spPr>
      </p:pic>
    </p:spTree>
    <p:extLst>
      <p:ext uri="{BB962C8B-B14F-4D97-AF65-F5344CB8AC3E}">
        <p14:creationId xmlns:p14="http://schemas.microsoft.com/office/powerpoint/2010/main" val="1649168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07" y="3298"/>
            <a:ext cx="9144000" cy="6854702"/>
          </a:xfrm>
        </p:spPr>
      </p:pic>
      <p:cxnSp>
        <p:nvCxnSpPr>
          <p:cNvPr id="3" name="Straight Arrow Connector 2"/>
          <p:cNvCxnSpPr/>
          <p:nvPr/>
        </p:nvCxnSpPr>
        <p:spPr>
          <a:xfrm flipH="1">
            <a:off x="1763688" y="6381328"/>
            <a:ext cx="129614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187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17" y="-21519"/>
            <a:ext cx="9144000" cy="6879519"/>
          </a:xfrm>
        </p:spPr>
      </p:pic>
      <p:cxnSp>
        <p:nvCxnSpPr>
          <p:cNvPr id="3" name="Straight Arrow Connector 2"/>
          <p:cNvCxnSpPr/>
          <p:nvPr/>
        </p:nvCxnSpPr>
        <p:spPr>
          <a:xfrm flipV="1">
            <a:off x="1691680" y="908720"/>
            <a:ext cx="0"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539552" y="908720"/>
            <a:ext cx="0"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95536" y="5517232"/>
            <a:ext cx="0" cy="6926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237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577" y="19698"/>
            <a:ext cx="9148412" cy="6858000"/>
          </a:xfrm>
        </p:spPr>
      </p:pic>
      <p:cxnSp>
        <p:nvCxnSpPr>
          <p:cNvPr id="3" name="Straight Arrow Connector 2"/>
          <p:cNvCxnSpPr/>
          <p:nvPr/>
        </p:nvCxnSpPr>
        <p:spPr>
          <a:xfrm flipV="1">
            <a:off x="1403648" y="1340768"/>
            <a:ext cx="0" cy="7920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059832" y="3356992"/>
            <a:ext cx="2304256" cy="7200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565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17" y="0"/>
            <a:ext cx="9144000" cy="6836574"/>
          </a:xfrm>
        </p:spPr>
      </p:pic>
    </p:spTree>
    <p:extLst>
      <p:ext uri="{BB962C8B-B14F-4D97-AF65-F5344CB8AC3E}">
        <p14:creationId xmlns:p14="http://schemas.microsoft.com/office/powerpoint/2010/main" val="3716947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346" y="0"/>
            <a:ext cx="9144000" cy="6834910"/>
          </a:xfrm>
        </p:spPr>
      </p:pic>
    </p:spTree>
    <p:extLst>
      <p:ext uri="{BB962C8B-B14F-4D97-AF65-F5344CB8AC3E}">
        <p14:creationId xmlns:p14="http://schemas.microsoft.com/office/powerpoint/2010/main" val="3579065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298"/>
            <a:ext cx="9144000" cy="6854702"/>
          </a:xfrm>
        </p:spPr>
      </p:pic>
    </p:spTree>
    <p:extLst>
      <p:ext uri="{BB962C8B-B14F-4D97-AF65-F5344CB8AC3E}">
        <p14:creationId xmlns:p14="http://schemas.microsoft.com/office/powerpoint/2010/main" val="2131252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49" y="9923"/>
            <a:ext cx="9144000" cy="6848077"/>
          </a:xfrm>
        </p:spPr>
      </p:pic>
    </p:spTree>
    <p:extLst>
      <p:ext uri="{BB962C8B-B14F-4D97-AF65-F5344CB8AC3E}">
        <p14:creationId xmlns:p14="http://schemas.microsoft.com/office/powerpoint/2010/main" val="162733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339" y="3298"/>
            <a:ext cx="9144000" cy="6854702"/>
          </a:xfrm>
        </p:spPr>
      </p:pic>
      <p:cxnSp>
        <p:nvCxnSpPr>
          <p:cNvPr id="3" name="Straight Arrow Connector 2"/>
          <p:cNvCxnSpPr/>
          <p:nvPr/>
        </p:nvCxnSpPr>
        <p:spPr>
          <a:xfrm flipV="1">
            <a:off x="467544" y="908720"/>
            <a:ext cx="0"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4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3153"/>
            <a:ext cx="9139604" cy="6858000"/>
          </a:xfrm>
        </p:spPr>
      </p:pic>
    </p:spTree>
    <p:extLst>
      <p:ext uri="{BB962C8B-B14F-4D97-AF65-F5344CB8AC3E}">
        <p14:creationId xmlns:p14="http://schemas.microsoft.com/office/powerpoint/2010/main" val="65007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015" y="0"/>
            <a:ext cx="9144000" cy="6861299"/>
          </a:xfrm>
        </p:spPr>
      </p:pic>
    </p:spTree>
    <p:extLst>
      <p:ext uri="{BB962C8B-B14F-4D97-AF65-F5344CB8AC3E}">
        <p14:creationId xmlns:p14="http://schemas.microsoft.com/office/powerpoint/2010/main" val="2881133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4696"/>
            <a:ext cx="9144000" cy="6874493"/>
          </a:xfrm>
        </p:spPr>
      </p:pic>
    </p:spTree>
    <p:extLst>
      <p:ext uri="{BB962C8B-B14F-4D97-AF65-F5344CB8AC3E}">
        <p14:creationId xmlns:p14="http://schemas.microsoft.com/office/powerpoint/2010/main" val="566366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 y="6928"/>
            <a:ext cx="9144000" cy="6854701"/>
          </a:xfrm>
          <a:prstGeom prst="rect">
            <a:avLst/>
          </a:prstGeom>
        </p:spPr>
      </p:pic>
    </p:spTree>
    <p:extLst>
      <p:ext uri="{BB962C8B-B14F-4D97-AF65-F5344CB8AC3E}">
        <p14:creationId xmlns:p14="http://schemas.microsoft.com/office/powerpoint/2010/main" val="227340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768" y="-30953"/>
            <a:ext cx="9144000" cy="6861299"/>
          </a:xfrm>
        </p:spPr>
      </p:pic>
      <p:cxnSp>
        <p:nvCxnSpPr>
          <p:cNvPr id="3" name="Straight Arrow Connector 2"/>
          <p:cNvCxnSpPr/>
          <p:nvPr/>
        </p:nvCxnSpPr>
        <p:spPr>
          <a:xfrm>
            <a:off x="5436096" y="5301208"/>
            <a:ext cx="0" cy="9361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113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4266"/>
            <a:ext cx="9130823" cy="6858000"/>
          </a:xfrm>
        </p:spPr>
      </p:pic>
      <p:cxnSp>
        <p:nvCxnSpPr>
          <p:cNvPr id="3" name="Straight Arrow Connector 2"/>
          <p:cNvCxnSpPr/>
          <p:nvPr/>
        </p:nvCxnSpPr>
        <p:spPr>
          <a:xfrm>
            <a:off x="1619672" y="4941168"/>
            <a:ext cx="0"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906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5319"/>
            <a:ext cx="9144000" cy="6851394"/>
          </a:xfrm>
        </p:spPr>
      </p:pic>
    </p:spTree>
    <p:extLst>
      <p:ext uri="{BB962C8B-B14F-4D97-AF65-F5344CB8AC3E}">
        <p14:creationId xmlns:p14="http://schemas.microsoft.com/office/powerpoint/2010/main" val="1478377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17" y="-6589"/>
            <a:ext cx="9144000" cy="6864589"/>
          </a:xfrm>
        </p:spPr>
      </p:pic>
      <p:cxnSp>
        <p:nvCxnSpPr>
          <p:cNvPr id="3" name="Straight Arrow Connector 2"/>
          <p:cNvCxnSpPr/>
          <p:nvPr/>
        </p:nvCxnSpPr>
        <p:spPr>
          <a:xfrm flipH="1">
            <a:off x="1043608" y="620688"/>
            <a:ext cx="151216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521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888" y="-3299"/>
            <a:ext cx="9144000" cy="6861299"/>
          </a:xfrm>
        </p:spPr>
      </p:pic>
      <p:cxnSp>
        <p:nvCxnSpPr>
          <p:cNvPr id="3" name="Straight Arrow Connector 2"/>
          <p:cNvCxnSpPr/>
          <p:nvPr/>
        </p:nvCxnSpPr>
        <p:spPr>
          <a:xfrm flipH="1">
            <a:off x="539552" y="1484784"/>
            <a:ext cx="208823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0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6085"/>
            <a:ext cx="9167791" cy="6857587"/>
          </a:xfrm>
        </p:spPr>
      </p:pic>
    </p:spTree>
    <p:extLst>
      <p:ext uri="{BB962C8B-B14F-4D97-AF65-F5344CB8AC3E}">
        <p14:creationId xmlns:p14="http://schemas.microsoft.com/office/powerpoint/2010/main" val="4249338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601" y="0"/>
            <a:ext cx="9161601" cy="6858000"/>
          </a:xfrm>
        </p:spPr>
      </p:pic>
      <p:sp>
        <p:nvSpPr>
          <p:cNvPr id="3" name="Rectangle 2"/>
          <p:cNvSpPr/>
          <p:nvPr/>
        </p:nvSpPr>
        <p:spPr>
          <a:xfrm>
            <a:off x="5076056" y="1628800"/>
            <a:ext cx="936104"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4916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203981" cy="6858000"/>
          </a:xfrm>
        </p:spPr>
      </p:pic>
    </p:spTree>
    <p:extLst>
      <p:ext uri="{BB962C8B-B14F-4D97-AF65-F5344CB8AC3E}">
        <p14:creationId xmlns:p14="http://schemas.microsoft.com/office/powerpoint/2010/main" val="1269795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05" y="0"/>
            <a:ext cx="9154705" cy="6877613"/>
          </a:xfrm>
        </p:spPr>
      </p:pic>
    </p:spTree>
    <p:extLst>
      <p:ext uri="{BB962C8B-B14F-4D97-AF65-F5344CB8AC3E}">
        <p14:creationId xmlns:p14="http://schemas.microsoft.com/office/powerpoint/2010/main" val="1669130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641" y="0"/>
            <a:ext cx="9143652" cy="6826470"/>
          </a:xfrm>
        </p:spPr>
      </p:pic>
    </p:spTree>
    <p:extLst>
      <p:ext uri="{BB962C8B-B14F-4D97-AF65-F5344CB8AC3E}">
        <p14:creationId xmlns:p14="http://schemas.microsoft.com/office/powerpoint/2010/main" val="1482680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205" y="0"/>
            <a:ext cx="9144000" cy="6834910"/>
          </a:xfrm>
        </p:spPr>
      </p:pic>
    </p:spTree>
    <p:extLst>
      <p:ext uri="{BB962C8B-B14F-4D97-AF65-F5344CB8AC3E}">
        <p14:creationId xmlns:p14="http://schemas.microsoft.com/office/powerpoint/2010/main" val="2481006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451" y="0"/>
            <a:ext cx="9135549" cy="6848367"/>
          </a:xfrm>
        </p:spPr>
      </p:pic>
    </p:spTree>
    <p:extLst>
      <p:ext uri="{BB962C8B-B14F-4D97-AF65-F5344CB8AC3E}">
        <p14:creationId xmlns:p14="http://schemas.microsoft.com/office/powerpoint/2010/main" val="256650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655" y="0"/>
            <a:ext cx="9144000" cy="6869571"/>
          </a:xfrm>
        </p:spPr>
      </p:pic>
    </p:spTree>
    <p:extLst>
      <p:ext uri="{BB962C8B-B14F-4D97-AF65-F5344CB8AC3E}">
        <p14:creationId xmlns:p14="http://schemas.microsoft.com/office/powerpoint/2010/main" val="740811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375" y="0"/>
            <a:ext cx="9159431" cy="6858000"/>
          </a:xfrm>
        </p:spPr>
      </p:pic>
    </p:spTree>
    <p:extLst>
      <p:ext uri="{BB962C8B-B14F-4D97-AF65-F5344CB8AC3E}">
        <p14:creationId xmlns:p14="http://schemas.microsoft.com/office/powerpoint/2010/main" val="230043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299"/>
            <a:ext cx="9144000" cy="6861299"/>
          </a:xfrm>
        </p:spPr>
      </p:pic>
    </p:spTree>
    <p:extLst>
      <p:ext uri="{BB962C8B-B14F-4D97-AF65-F5344CB8AC3E}">
        <p14:creationId xmlns:p14="http://schemas.microsoft.com/office/powerpoint/2010/main" val="1261791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39604" cy="6858000"/>
          </a:xfrm>
        </p:spPr>
      </p:pic>
    </p:spTree>
    <p:extLst>
      <p:ext uri="{BB962C8B-B14F-4D97-AF65-F5344CB8AC3E}">
        <p14:creationId xmlns:p14="http://schemas.microsoft.com/office/powerpoint/2010/main" val="2828160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06" y="33034"/>
            <a:ext cx="9144000" cy="6824966"/>
          </a:xfrm>
        </p:spPr>
      </p:pic>
    </p:spTree>
    <p:extLst>
      <p:ext uri="{BB962C8B-B14F-4D97-AF65-F5344CB8AC3E}">
        <p14:creationId xmlns:p14="http://schemas.microsoft.com/office/powerpoint/2010/main" val="513403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3139"/>
            <a:ext cx="9161518" cy="6871139"/>
          </a:xfrm>
        </p:spPr>
      </p:pic>
    </p:spTree>
    <p:extLst>
      <p:ext uri="{BB962C8B-B14F-4D97-AF65-F5344CB8AC3E}">
        <p14:creationId xmlns:p14="http://schemas.microsoft.com/office/powerpoint/2010/main" val="663187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4762"/>
            <a:ext cx="9175282" cy="6864911"/>
          </a:xfrm>
        </p:spPr>
      </p:pic>
    </p:spTree>
    <p:extLst>
      <p:ext uri="{BB962C8B-B14F-4D97-AF65-F5344CB8AC3E}">
        <p14:creationId xmlns:p14="http://schemas.microsoft.com/office/powerpoint/2010/main" val="786724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930" y="248"/>
            <a:ext cx="9171079" cy="6871703"/>
          </a:xfrm>
        </p:spPr>
      </p:pic>
    </p:spTree>
    <p:extLst>
      <p:ext uri="{BB962C8B-B14F-4D97-AF65-F5344CB8AC3E}">
        <p14:creationId xmlns:p14="http://schemas.microsoft.com/office/powerpoint/2010/main" val="838977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80" y="2464"/>
            <a:ext cx="9144000" cy="6856347"/>
          </a:xfrm>
        </p:spPr>
      </p:pic>
    </p:spTree>
    <p:extLst>
      <p:ext uri="{BB962C8B-B14F-4D97-AF65-F5344CB8AC3E}">
        <p14:creationId xmlns:p14="http://schemas.microsoft.com/office/powerpoint/2010/main" val="309535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5312"/>
            <a:ext cx="9144000" cy="6861299"/>
          </a:xfrm>
        </p:spPr>
      </p:pic>
    </p:spTree>
    <p:extLst>
      <p:ext uri="{BB962C8B-B14F-4D97-AF65-F5344CB8AC3E}">
        <p14:creationId xmlns:p14="http://schemas.microsoft.com/office/powerpoint/2010/main" val="1234837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0255"/>
            <a:ext cx="9130823" cy="6858000"/>
          </a:xfrm>
        </p:spPr>
      </p:pic>
    </p:spTree>
    <p:extLst>
      <p:ext uri="{BB962C8B-B14F-4D97-AF65-F5344CB8AC3E}">
        <p14:creationId xmlns:p14="http://schemas.microsoft.com/office/powerpoint/2010/main" val="2374567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44000" cy="6867926"/>
          </a:xfrm>
        </p:spPr>
      </p:pic>
    </p:spTree>
    <p:extLst>
      <p:ext uri="{BB962C8B-B14F-4D97-AF65-F5344CB8AC3E}">
        <p14:creationId xmlns:p14="http://schemas.microsoft.com/office/powerpoint/2010/main" val="2529172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57409" cy="6887907"/>
          </a:xfrm>
        </p:spPr>
      </p:pic>
    </p:spTree>
    <p:extLst>
      <p:ext uri="{BB962C8B-B14F-4D97-AF65-F5344CB8AC3E}">
        <p14:creationId xmlns:p14="http://schemas.microsoft.com/office/powerpoint/2010/main" val="2004315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9946"/>
            <a:ext cx="9147746" cy="6870711"/>
          </a:xfrm>
        </p:spPr>
      </p:pic>
      <p:cxnSp>
        <p:nvCxnSpPr>
          <p:cNvPr id="3" name="Straight Arrow Connector 2"/>
          <p:cNvCxnSpPr/>
          <p:nvPr/>
        </p:nvCxnSpPr>
        <p:spPr>
          <a:xfrm flipV="1">
            <a:off x="539552" y="1628800"/>
            <a:ext cx="0"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39552" y="5013176"/>
            <a:ext cx="0" cy="15841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470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44000" cy="6869571"/>
          </a:xfrm>
        </p:spPr>
      </p:pic>
      <p:cxnSp>
        <p:nvCxnSpPr>
          <p:cNvPr id="3" name="Straight Arrow Connector 2"/>
          <p:cNvCxnSpPr/>
          <p:nvPr/>
        </p:nvCxnSpPr>
        <p:spPr>
          <a:xfrm>
            <a:off x="5436096" y="5661248"/>
            <a:ext cx="0" cy="5486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94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1169"/>
            <a:ext cx="9144000" cy="6856348"/>
          </a:xfrm>
        </p:spPr>
      </p:pic>
    </p:spTree>
    <p:extLst>
      <p:ext uri="{BB962C8B-B14F-4D97-AF65-F5344CB8AC3E}">
        <p14:creationId xmlns:p14="http://schemas.microsoft.com/office/powerpoint/2010/main" val="951877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2583"/>
            <a:ext cx="9144000" cy="6841506"/>
          </a:xfrm>
        </p:spPr>
      </p:pic>
      <p:cxnSp>
        <p:nvCxnSpPr>
          <p:cNvPr id="3" name="Straight Arrow Connector 2"/>
          <p:cNvCxnSpPr/>
          <p:nvPr/>
        </p:nvCxnSpPr>
        <p:spPr>
          <a:xfrm flipV="1">
            <a:off x="683568" y="1628800"/>
            <a:ext cx="0"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60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704" y="0"/>
            <a:ext cx="9104520" cy="6841547"/>
          </a:xfrm>
        </p:spPr>
      </p:pic>
      <p:sp>
        <p:nvSpPr>
          <p:cNvPr id="3" name="Rectangle 2"/>
          <p:cNvSpPr/>
          <p:nvPr/>
        </p:nvSpPr>
        <p:spPr>
          <a:xfrm>
            <a:off x="7884368" y="3717032"/>
            <a:ext cx="936104"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6544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7640"/>
            <a:ext cx="9166045" cy="6858000"/>
          </a:xfrm>
        </p:spPr>
      </p:pic>
    </p:spTree>
    <p:extLst>
      <p:ext uri="{BB962C8B-B14F-4D97-AF65-F5344CB8AC3E}">
        <p14:creationId xmlns:p14="http://schemas.microsoft.com/office/powerpoint/2010/main" val="1651739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022" y="-18943"/>
            <a:ext cx="9178099" cy="6876943"/>
          </a:xfrm>
        </p:spPr>
      </p:pic>
    </p:spTree>
    <p:extLst>
      <p:ext uri="{BB962C8B-B14F-4D97-AF65-F5344CB8AC3E}">
        <p14:creationId xmlns:p14="http://schemas.microsoft.com/office/powerpoint/2010/main" val="1805236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44000" cy="6854702"/>
          </a:xfrm>
        </p:spPr>
      </p:pic>
    </p:spTree>
    <p:extLst>
      <p:ext uri="{BB962C8B-B14F-4D97-AF65-F5344CB8AC3E}">
        <p14:creationId xmlns:p14="http://schemas.microsoft.com/office/powerpoint/2010/main" val="1712219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44000" cy="6871214"/>
          </a:xfrm>
        </p:spPr>
      </p:pic>
    </p:spTree>
    <p:extLst>
      <p:ext uri="{BB962C8B-B14F-4D97-AF65-F5344CB8AC3E}">
        <p14:creationId xmlns:p14="http://schemas.microsoft.com/office/powerpoint/2010/main" val="8691022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44000" cy="6841506"/>
          </a:xfrm>
        </p:spPr>
      </p:pic>
    </p:spTree>
    <p:extLst>
      <p:ext uri="{BB962C8B-B14F-4D97-AF65-F5344CB8AC3E}">
        <p14:creationId xmlns:p14="http://schemas.microsoft.com/office/powerpoint/2010/main" val="4210876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442"/>
            <a:ext cx="9117225" cy="6821473"/>
          </a:xfrm>
        </p:spPr>
      </p:pic>
      <p:cxnSp>
        <p:nvCxnSpPr>
          <p:cNvPr id="3" name="Straight Arrow Connector 2"/>
          <p:cNvCxnSpPr/>
          <p:nvPr/>
        </p:nvCxnSpPr>
        <p:spPr>
          <a:xfrm>
            <a:off x="6156176" y="6237312"/>
            <a:ext cx="93610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419872" y="5733256"/>
            <a:ext cx="93610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736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49"/>
            <a:ext cx="9144000" cy="6854701"/>
          </a:xfrm>
          <a:prstGeom prst="rect">
            <a:avLst/>
          </a:prstGeom>
        </p:spPr>
      </p:pic>
      <p:cxnSp>
        <p:nvCxnSpPr>
          <p:cNvPr id="3" name="Straight Arrow Connector 2"/>
          <p:cNvCxnSpPr/>
          <p:nvPr/>
        </p:nvCxnSpPr>
        <p:spPr>
          <a:xfrm flipV="1">
            <a:off x="251520" y="692696"/>
            <a:ext cx="0"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683568" y="6453336"/>
            <a:ext cx="9716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673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26"/>
            <a:ext cx="9144000" cy="6856347"/>
          </a:xfrm>
          <a:prstGeom prst="rect">
            <a:avLst/>
          </a:prstGeom>
        </p:spPr>
      </p:pic>
      <p:cxnSp>
        <p:nvCxnSpPr>
          <p:cNvPr id="3" name="Straight Arrow Connector 2"/>
          <p:cNvCxnSpPr/>
          <p:nvPr/>
        </p:nvCxnSpPr>
        <p:spPr>
          <a:xfrm flipH="1">
            <a:off x="1187624" y="5229200"/>
            <a:ext cx="9716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925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013" y="0"/>
            <a:ext cx="9132978" cy="6858000"/>
          </a:xfrm>
        </p:spPr>
      </p:pic>
    </p:spTree>
    <p:extLst>
      <p:ext uri="{BB962C8B-B14F-4D97-AF65-F5344CB8AC3E}">
        <p14:creationId xmlns:p14="http://schemas.microsoft.com/office/powerpoint/2010/main" val="7089320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124"/>
            <a:ext cx="9144000" cy="6811751"/>
          </a:xfrm>
          <a:prstGeom prst="rect">
            <a:avLst/>
          </a:prstGeom>
        </p:spPr>
      </p:pic>
      <p:cxnSp>
        <p:nvCxnSpPr>
          <p:cNvPr id="3" name="Straight Arrow Connector 2"/>
          <p:cNvCxnSpPr/>
          <p:nvPr/>
        </p:nvCxnSpPr>
        <p:spPr>
          <a:xfrm flipH="1">
            <a:off x="2051720" y="908720"/>
            <a:ext cx="86409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745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910"/>
            <a:ext cx="9144000" cy="6838179"/>
          </a:xfrm>
          <a:prstGeom prst="rect">
            <a:avLst/>
          </a:prstGeom>
        </p:spPr>
      </p:pic>
      <p:cxnSp>
        <p:nvCxnSpPr>
          <p:cNvPr id="3" name="Straight Arrow Connector 2"/>
          <p:cNvCxnSpPr/>
          <p:nvPr/>
        </p:nvCxnSpPr>
        <p:spPr>
          <a:xfrm flipH="1" flipV="1">
            <a:off x="3419872" y="5733256"/>
            <a:ext cx="1008112" cy="446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2585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763"/>
            <a:ext cx="9144000" cy="6818473"/>
          </a:xfrm>
          <a:prstGeom prst="rect">
            <a:avLst/>
          </a:prstGeom>
        </p:spPr>
      </p:pic>
      <p:cxnSp>
        <p:nvCxnSpPr>
          <p:cNvPr id="3" name="Straight Arrow Connector 2"/>
          <p:cNvCxnSpPr/>
          <p:nvPr/>
        </p:nvCxnSpPr>
        <p:spPr>
          <a:xfrm flipV="1">
            <a:off x="2411760" y="5805264"/>
            <a:ext cx="0"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6444208" y="6021288"/>
            <a:ext cx="1008112"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750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39604" cy="6858000"/>
          </a:xfrm>
          <a:prstGeom prst="rect">
            <a:avLst/>
          </a:prstGeom>
        </p:spPr>
      </p:pic>
      <p:cxnSp>
        <p:nvCxnSpPr>
          <p:cNvPr id="3" name="Straight Arrow Connector 2"/>
          <p:cNvCxnSpPr/>
          <p:nvPr/>
        </p:nvCxnSpPr>
        <p:spPr>
          <a:xfrm>
            <a:off x="7308304" y="5733256"/>
            <a:ext cx="93610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50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49"/>
            <a:ext cx="9144000" cy="6854701"/>
          </a:xfrm>
          <a:prstGeom prst="rect">
            <a:avLst/>
          </a:prstGeom>
        </p:spPr>
      </p:pic>
      <p:cxnSp>
        <p:nvCxnSpPr>
          <p:cNvPr id="3" name="Straight Arrow Connector 2"/>
          <p:cNvCxnSpPr/>
          <p:nvPr/>
        </p:nvCxnSpPr>
        <p:spPr>
          <a:xfrm>
            <a:off x="1691680" y="2924944"/>
            <a:ext cx="0" cy="8640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788024" y="2132856"/>
            <a:ext cx="5040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2800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49"/>
            <a:ext cx="9144000" cy="6854701"/>
          </a:xfrm>
          <a:prstGeom prst="rect">
            <a:avLst/>
          </a:prstGeom>
        </p:spPr>
      </p:pic>
    </p:spTree>
    <p:extLst>
      <p:ext uri="{BB962C8B-B14F-4D97-AF65-F5344CB8AC3E}">
        <p14:creationId xmlns:p14="http://schemas.microsoft.com/office/powerpoint/2010/main" val="4233352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88"/>
            <a:ext cx="9144000" cy="6844824"/>
          </a:xfrm>
          <a:prstGeom prst="rect">
            <a:avLst/>
          </a:prstGeom>
        </p:spPr>
      </p:pic>
      <p:cxnSp>
        <p:nvCxnSpPr>
          <p:cNvPr id="3" name="Straight Arrow Connector 2"/>
          <p:cNvCxnSpPr/>
          <p:nvPr/>
        </p:nvCxnSpPr>
        <p:spPr>
          <a:xfrm>
            <a:off x="5220072" y="4725144"/>
            <a:ext cx="0" cy="9361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481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0" y="0"/>
            <a:ext cx="9135199" cy="6858000"/>
          </a:xfrm>
          <a:prstGeom prst="rect">
            <a:avLst/>
          </a:prstGeom>
        </p:spPr>
      </p:pic>
    </p:spTree>
    <p:extLst>
      <p:ext uri="{BB962C8B-B14F-4D97-AF65-F5344CB8AC3E}">
        <p14:creationId xmlns:p14="http://schemas.microsoft.com/office/powerpoint/2010/main" val="2412043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303"/>
            <a:ext cx="9144000" cy="6851393"/>
          </a:xfrm>
          <a:prstGeom prst="rect">
            <a:avLst/>
          </a:prstGeom>
        </p:spPr>
      </p:pic>
      <p:cxnSp>
        <p:nvCxnSpPr>
          <p:cNvPr id="3" name="Straight Arrow Connector 2"/>
          <p:cNvCxnSpPr/>
          <p:nvPr/>
        </p:nvCxnSpPr>
        <p:spPr>
          <a:xfrm>
            <a:off x="2555776" y="6237312"/>
            <a:ext cx="86409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245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88"/>
            <a:ext cx="9144000" cy="6844824"/>
          </a:xfrm>
          <a:prstGeom prst="rect">
            <a:avLst/>
          </a:prstGeom>
        </p:spPr>
      </p:pic>
    </p:spTree>
    <p:extLst>
      <p:ext uri="{BB962C8B-B14F-4D97-AF65-F5344CB8AC3E}">
        <p14:creationId xmlns:p14="http://schemas.microsoft.com/office/powerpoint/2010/main" val="3343136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6311"/>
            <a:ext cx="9152787" cy="6862936"/>
          </a:xfrm>
        </p:spPr>
      </p:pic>
    </p:spTree>
    <p:extLst>
      <p:ext uri="{BB962C8B-B14F-4D97-AF65-F5344CB8AC3E}">
        <p14:creationId xmlns:p14="http://schemas.microsoft.com/office/powerpoint/2010/main" val="4608228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247"/>
            <a:ext cx="9144000" cy="6841506"/>
          </a:xfrm>
          <a:prstGeom prst="rect">
            <a:avLst/>
          </a:prstGeom>
        </p:spPr>
      </p:pic>
    </p:spTree>
    <p:extLst>
      <p:ext uri="{BB962C8B-B14F-4D97-AF65-F5344CB8AC3E}">
        <p14:creationId xmlns:p14="http://schemas.microsoft.com/office/powerpoint/2010/main" val="3434431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49"/>
            <a:ext cx="9144000" cy="6854701"/>
          </a:xfrm>
          <a:prstGeom prst="rect">
            <a:avLst/>
          </a:prstGeom>
        </p:spPr>
      </p:pic>
    </p:spTree>
    <p:extLst>
      <p:ext uri="{BB962C8B-B14F-4D97-AF65-F5344CB8AC3E}">
        <p14:creationId xmlns:p14="http://schemas.microsoft.com/office/powerpoint/2010/main" val="34614691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2" y="0"/>
            <a:ext cx="9126416" cy="6858000"/>
          </a:xfrm>
          <a:prstGeom prst="rect">
            <a:avLst/>
          </a:prstGeom>
        </p:spPr>
      </p:pic>
    </p:spTree>
    <p:extLst>
      <p:ext uri="{BB962C8B-B14F-4D97-AF65-F5344CB8AC3E}">
        <p14:creationId xmlns:p14="http://schemas.microsoft.com/office/powerpoint/2010/main" val="2537816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26"/>
            <a:ext cx="9144000" cy="6856347"/>
          </a:xfrm>
          <a:prstGeom prst="rect">
            <a:avLst/>
          </a:prstGeom>
        </p:spPr>
      </p:pic>
    </p:spTree>
    <p:extLst>
      <p:ext uri="{BB962C8B-B14F-4D97-AF65-F5344CB8AC3E}">
        <p14:creationId xmlns:p14="http://schemas.microsoft.com/office/powerpoint/2010/main" val="369343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2" y="0"/>
            <a:ext cx="9126416" cy="6858000"/>
          </a:xfrm>
          <a:prstGeom prst="rect">
            <a:avLst/>
          </a:prstGeom>
        </p:spPr>
      </p:pic>
    </p:spTree>
    <p:extLst>
      <p:ext uri="{BB962C8B-B14F-4D97-AF65-F5344CB8AC3E}">
        <p14:creationId xmlns:p14="http://schemas.microsoft.com/office/powerpoint/2010/main" val="30904231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49"/>
            <a:ext cx="9144000" cy="6854701"/>
          </a:xfrm>
          <a:prstGeom prst="rect">
            <a:avLst/>
          </a:prstGeom>
        </p:spPr>
      </p:pic>
    </p:spTree>
    <p:extLst>
      <p:ext uri="{BB962C8B-B14F-4D97-AF65-F5344CB8AC3E}">
        <p14:creationId xmlns:p14="http://schemas.microsoft.com/office/powerpoint/2010/main" val="29736289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49"/>
            <a:ext cx="9144000" cy="6854701"/>
          </a:xfrm>
          <a:prstGeom prst="rect">
            <a:avLst/>
          </a:prstGeom>
        </p:spPr>
      </p:pic>
    </p:spTree>
    <p:extLst>
      <p:ext uri="{BB962C8B-B14F-4D97-AF65-F5344CB8AC3E}">
        <p14:creationId xmlns:p14="http://schemas.microsoft.com/office/powerpoint/2010/main" val="5145257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88"/>
            <a:ext cx="9144000" cy="6844824"/>
          </a:xfrm>
          <a:prstGeom prst="rect">
            <a:avLst/>
          </a:prstGeom>
        </p:spPr>
      </p:pic>
    </p:spTree>
    <p:extLst>
      <p:ext uri="{BB962C8B-B14F-4D97-AF65-F5344CB8AC3E}">
        <p14:creationId xmlns:p14="http://schemas.microsoft.com/office/powerpoint/2010/main" val="3700114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48"/>
            <a:ext cx="9144000" cy="6848104"/>
          </a:xfrm>
          <a:prstGeom prst="rect">
            <a:avLst/>
          </a:prstGeom>
        </p:spPr>
      </p:pic>
    </p:spTree>
    <p:extLst>
      <p:ext uri="{BB962C8B-B14F-4D97-AF65-F5344CB8AC3E}">
        <p14:creationId xmlns:p14="http://schemas.microsoft.com/office/powerpoint/2010/main" val="19891524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0" y="0"/>
            <a:ext cx="9135199" cy="6858000"/>
          </a:xfrm>
          <a:prstGeom prst="rect">
            <a:avLst/>
          </a:prstGeom>
        </p:spPr>
      </p:pic>
    </p:spTree>
    <p:extLst>
      <p:ext uri="{BB962C8B-B14F-4D97-AF65-F5344CB8AC3E}">
        <p14:creationId xmlns:p14="http://schemas.microsoft.com/office/powerpoint/2010/main" val="161037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6606"/>
            <a:ext cx="9144000" cy="6851394"/>
          </a:xfrm>
        </p:spPr>
      </p:pic>
    </p:spTree>
    <p:extLst>
      <p:ext uri="{BB962C8B-B14F-4D97-AF65-F5344CB8AC3E}">
        <p14:creationId xmlns:p14="http://schemas.microsoft.com/office/powerpoint/2010/main" val="11339142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844"/>
            <a:ext cx="9144000" cy="6828312"/>
          </a:xfrm>
          <a:prstGeom prst="rect">
            <a:avLst/>
          </a:prstGeom>
        </p:spPr>
      </p:pic>
    </p:spTree>
    <p:extLst>
      <p:ext uri="{BB962C8B-B14F-4D97-AF65-F5344CB8AC3E}">
        <p14:creationId xmlns:p14="http://schemas.microsoft.com/office/powerpoint/2010/main" val="2496232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8210"/>
            <a:ext cx="9144000" cy="6854702"/>
          </a:xfrm>
        </p:spPr>
      </p:pic>
      <p:cxnSp>
        <p:nvCxnSpPr>
          <p:cNvPr id="5" name="Straight Arrow Connector 4"/>
          <p:cNvCxnSpPr/>
          <p:nvPr/>
        </p:nvCxnSpPr>
        <p:spPr>
          <a:xfrm flipV="1">
            <a:off x="683568" y="1700808"/>
            <a:ext cx="0" cy="9361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31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48"/>
            <a:ext cx="9144000" cy="6848104"/>
          </a:xfrm>
          <a:prstGeom prst="rect">
            <a:avLst/>
          </a:prstGeom>
        </p:spPr>
      </p:pic>
      <p:cxnSp>
        <p:nvCxnSpPr>
          <p:cNvPr id="3" name="Straight Arrow Connector 2"/>
          <p:cNvCxnSpPr/>
          <p:nvPr/>
        </p:nvCxnSpPr>
        <p:spPr>
          <a:xfrm>
            <a:off x="1403648" y="6165304"/>
            <a:ext cx="86409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H="1">
            <a:off x="4499992" y="6165304"/>
            <a:ext cx="93610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3914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49"/>
            <a:ext cx="9144000" cy="6854701"/>
          </a:xfrm>
          <a:prstGeom prst="rect">
            <a:avLst/>
          </a:prstGeom>
        </p:spPr>
      </p:pic>
    </p:spTree>
    <p:extLst>
      <p:ext uri="{BB962C8B-B14F-4D97-AF65-F5344CB8AC3E}">
        <p14:creationId xmlns:p14="http://schemas.microsoft.com/office/powerpoint/2010/main" val="192973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88"/>
            <a:ext cx="9144000" cy="6844824"/>
          </a:xfrm>
          <a:prstGeom prst="rect">
            <a:avLst/>
          </a:prstGeom>
        </p:spPr>
      </p:pic>
      <p:cxnSp>
        <p:nvCxnSpPr>
          <p:cNvPr id="3" name="Straight Arrow Connector 2"/>
          <p:cNvCxnSpPr/>
          <p:nvPr/>
        </p:nvCxnSpPr>
        <p:spPr>
          <a:xfrm>
            <a:off x="755576" y="5733256"/>
            <a:ext cx="0" cy="8640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0034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6" y="0"/>
            <a:ext cx="9117648" cy="6858000"/>
          </a:xfrm>
          <a:prstGeom prst="rect">
            <a:avLst/>
          </a:prstGeom>
        </p:spPr>
      </p:pic>
      <p:cxnSp>
        <p:nvCxnSpPr>
          <p:cNvPr id="3" name="Straight Arrow Connector 2"/>
          <p:cNvCxnSpPr/>
          <p:nvPr/>
        </p:nvCxnSpPr>
        <p:spPr>
          <a:xfrm>
            <a:off x="2123728" y="5517232"/>
            <a:ext cx="86409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3672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8" y="0"/>
            <a:ext cx="9139604" cy="6858000"/>
          </a:xfrm>
          <a:prstGeom prst="rect">
            <a:avLst/>
          </a:prstGeom>
        </p:spPr>
      </p:pic>
    </p:spTree>
    <p:extLst>
      <p:ext uri="{BB962C8B-B14F-4D97-AF65-F5344CB8AC3E}">
        <p14:creationId xmlns:p14="http://schemas.microsoft.com/office/powerpoint/2010/main" val="2066097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9" y="0"/>
            <a:ext cx="9122062" cy="6858000"/>
          </a:xfrm>
          <a:prstGeom prst="rect">
            <a:avLst/>
          </a:prstGeom>
        </p:spPr>
      </p:pic>
    </p:spTree>
    <p:extLst>
      <p:ext uri="{BB962C8B-B14F-4D97-AF65-F5344CB8AC3E}">
        <p14:creationId xmlns:p14="http://schemas.microsoft.com/office/powerpoint/2010/main" val="12640422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49"/>
            <a:ext cx="9144000" cy="6854701"/>
          </a:xfrm>
          <a:prstGeom prst="rect">
            <a:avLst/>
          </a:prstGeom>
        </p:spPr>
      </p:pic>
      <p:cxnSp>
        <p:nvCxnSpPr>
          <p:cNvPr id="3" name="Straight Arrow Connector 2"/>
          <p:cNvCxnSpPr/>
          <p:nvPr/>
        </p:nvCxnSpPr>
        <p:spPr>
          <a:xfrm>
            <a:off x="2051720" y="5517232"/>
            <a:ext cx="86409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3179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 y="0"/>
            <a:ext cx="9130824" cy="6858000"/>
          </a:xfrm>
          <a:prstGeom prst="rect">
            <a:avLst/>
          </a:prstGeom>
        </p:spPr>
      </p:pic>
    </p:spTree>
    <p:extLst>
      <p:ext uri="{BB962C8B-B14F-4D97-AF65-F5344CB8AC3E}">
        <p14:creationId xmlns:p14="http://schemas.microsoft.com/office/powerpoint/2010/main" val="370743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2849</Words>
  <Application>Microsoft Office PowerPoint</Application>
  <PresentationFormat>On-screen Show (4:3)</PresentationFormat>
  <Paragraphs>206</Paragraphs>
  <Slides>100</Slides>
  <Notes>100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100</vt:i4>
      </vt:variant>
    </vt:vector>
  </HeadingPairs>
  <TitlesOfParts>
    <vt:vector size="10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 Cuff</dc:creator>
  <cp:lastModifiedBy>Herbst, Eva</cp:lastModifiedBy>
  <cp:revision>38</cp:revision>
  <dcterms:created xsi:type="dcterms:W3CDTF">2012-09-18T08:23:30Z</dcterms:created>
  <dcterms:modified xsi:type="dcterms:W3CDTF">2020-11-19T13:53:17Z</dcterms:modified>
</cp:coreProperties>
</file>